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Ex1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83" r:id="rId4"/>
    <p:sldId id="277" r:id="rId5"/>
    <p:sldId id="284" r:id="rId6"/>
    <p:sldId id="287" r:id="rId7"/>
    <p:sldId id="285" r:id="rId8"/>
    <p:sldId id="282" r:id="rId9"/>
    <p:sldId id="286" r:id="rId10"/>
    <p:sldId id="279" r:id="rId11"/>
    <p:sldId id="288" r:id="rId12"/>
    <p:sldId id="280" r:id="rId13"/>
    <p:sldId id="281" r:id="rId14"/>
    <p:sldId id="274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C65"/>
    <a:srgbClr val="E97132"/>
    <a:srgbClr val="A72436"/>
    <a:srgbClr val="724796"/>
    <a:srgbClr val="4592AE"/>
    <a:srgbClr val="A9821B"/>
    <a:srgbClr val="D74933"/>
    <a:srgbClr val="01A99C"/>
    <a:srgbClr val="02685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135A4-BEAE-4CB7-8063-993AE68D5DB4}" v="262" dt="2025-03-04T16:57:34.529"/>
    <p1510:client id="{796E58A9-4E7F-2F17-D375-60089FC62566}" v="31" dt="2025-03-04T16:49:41.689"/>
  </p1510:revLst>
</p1510:revInfo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lvia Santini" userId="178b5bbd-8eb2-4232-adc3-b951a37e8604" providerId="ADAL" clId="{133135A4-BEAE-4CB7-8063-993AE68D5DB4}"/>
    <pc:docChg chg="undo redo custSel addSld delSld modSld sldOrd">
      <pc:chgData name="Fulvia Santini" userId="178b5bbd-8eb2-4232-adc3-b951a37e8604" providerId="ADAL" clId="{133135A4-BEAE-4CB7-8063-993AE68D5DB4}" dt="2025-03-04T16:57:34.529" v="3062" actId="114"/>
      <pc:docMkLst>
        <pc:docMk/>
      </pc:docMkLst>
      <pc:sldChg chg="addSp modSp mod">
        <pc:chgData name="Fulvia Santini" userId="178b5bbd-8eb2-4232-adc3-b951a37e8604" providerId="ADAL" clId="{133135A4-BEAE-4CB7-8063-993AE68D5DB4}" dt="2025-03-04T15:36:04.778" v="2175" actId="14100"/>
        <pc:sldMkLst>
          <pc:docMk/>
          <pc:sldMk cId="3215462119" sldId="256"/>
        </pc:sldMkLst>
        <pc:spChg chg="add mod">
          <ac:chgData name="Fulvia Santini" userId="178b5bbd-8eb2-4232-adc3-b951a37e8604" providerId="ADAL" clId="{133135A4-BEAE-4CB7-8063-993AE68D5DB4}" dt="2025-03-04T15:36:04.778" v="2175" actId="14100"/>
          <ac:spMkLst>
            <pc:docMk/>
            <pc:sldMk cId="3215462119" sldId="256"/>
            <ac:spMk id="3" creationId="{F90040A0-F264-4CE3-2D52-32BB3F0B9B8A}"/>
          </ac:spMkLst>
        </pc:spChg>
        <pc:spChg chg="mod">
          <ac:chgData name="Fulvia Santini" userId="178b5bbd-8eb2-4232-adc3-b951a37e8604" providerId="ADAL" clId="{133135A4-BEAE-4CB7-8063-993AE68D5DB4}" dt="2025-02-19T11:59:02.669" v="1412" actId="207"/>
          <ac:spMkLst>
            <pc:docMk/>
            <pc:sldMk cId="3215462119" sldId="256"/>
            <ac:spMk id="14" creationId="{A03400EA-073D-786A-13AB-6B42C24EACEF}"/>
          </ac:spMkLst>
        </pc:spChg>
      </pc:sldChg>
      <pc:sldChg chg="addSp delSp modSp mod setBg modClrScheme chgLayout">
        <pc:chgData name="Fulvia Santini" userId="178b5bbd-8eb2-4232-adc3-b951a37e8604" providerId="ADAL" clId="{133135A4-BEAE-4CB7-8063-993AE68D5DB4}" dt="2025-03-04T16:49:27.643" v="3060" actId="948"/>
        <pc:sldMkLst>
          <pc:docMk/>
          <pc:sldMk cId="1214569095" sldId="259"/>
        </pc:sldMkLst>
        <pc:spChg chg="add mod ord">
          <ac:chgData name="Fulvia Santini" userId="178b5bbd-8eb2-4232-adc3-b951a37e8604" providerId="ADAL" clId="{133135A4-BEAE-4CB7-8063-993AE68D5DB4}" dt="2025-02-19T08:37:00.909" v="14" actId="26606"/>
          <ac:spMkLst>
            <pc:docMk/>
            <pc:sldMk cId="1214569095" sldId="259"/>
            <ac:spMk id="5" creationId="{A7EC0654-51C2-1F8D-6622-F85AB3A97913}"/>
          </ac:spMkLst>
        </pc:spChg>
        <pc:spChg chg="add mod">
          <ac:chgData name="Fulvia Santini" userId="178b5bbd-8eb2-4232-adc3-b951a37e8604" providerId="ADAL" clId="{133135A4-BEAE-4CB7-8063-993AE68D5DB4}" dt="2025-03-04T16:49:27.643" v="3060" actId="948"/>
          <ac:spMkLst>
            <pc:docMk/>
            <pc:sldMk cId="1214569095" sldId="259"/>
            <ac:spMk id="7" creationId="{1881631B-F83A-989C-CE15-EF5BC5F49210}"/>
          </ac:spMkLst>
        </pc:spChg>
        <pc:spChg chg="add">
          <ac:chgData name="Fulvia Santini" userId="178b5bbd-8eb2-4232-adc3-b951a37e8604" providerId="ADAL" clId="{133135A4-BEAE-4CB7-8063-993AE68D5DB4}" dt="2025-02-19T08:37:00.909" v="14" actId="26606"/>
          <ac:spMkLst>
            <pc:docMk/>
            <pc:sldMk cId="1214569095" sldId="259"/>
            <ac:spMk id="25" creationId="{1B15ED52-F352-441B-82BF-E0EA34836D08}"/>
          </ac:spMkLst>
        </pc:spChg>
        <pc:spChg chg="add">
          <ac:chgData name="Fulvia Santini" userId="178b5bbd-8eb2-4232-adc3-b951a37e8604" providerId="ADAL" clId="{133135A4-BEAE-4CB7-8063-993AE68D5DB4}" dt="2025-02-19T08:37:00.909" v="14" actId="26606"/>
          <ac:spMkLst>
            <pc:docMk/>
            <pc:sldMk cId="1214569095" sldId="259"/>
            <ac:spMk id="27" creationId="{3B2E3793-BFE6-45A2-9B7B-E18844431C99}"/>
          </ac:spMkLst>
        </pc:spChg>
        <pc:spChg chg="add">
          <ac:chgData name="Fulvia Santini" userId="178b5bbd-8eb2-4232-adc3-b951a37e8604" providerId="ADAL" clId="{133135A4-BEAE-4CB7-8063-993AE68D5DB4}" dt="2025-02-19T08:37:00.909" v="14" actId="26606"/>
          <ac:spMkLst>
            <pc:docMk/>
            <pc:sldMk cId="1214569095" sldId="259"/>
            <ac:spMk id="29" creationId="{BC4C4868-CB8F-4AF9-9CDB-8108F2C19B67}"/>
          </ac:spMkLst>
        </pc:spChg>
        <pc:spChg chg="add">
          <ac:chgData name="Fulvia Santini" userId="178b5bbd-8eb2-4232-adc3-b951a37e8604" providerId="ADAL" clId="{133135A4-BEAE-4CB7-8063-993AE68D5DB4}" dt="2025-02-19T08:37:00.909" v="14" actId="26606"/>
          <ac:spMkLst>
            <pc:docMk/>
            <pc:sldMk cId="1214569095" sldId="259"/>
            <ac:spMk id="31" creationId="{375E0459-6403-40CD-989D-56A4407CA12E}"/>
          </ac:spMkLst>
        </pc:spChg>
        <pc:spChg chg="add">
          <ac:chgData name="Fulvia Santini" userId="178b5bbd-8eb2-4232-adc3-b951a37e8604" providerId="ADAL" clId="{133135A4-BEAE-4CB7-8063-993AE68D5DB4}" dt="2025-02-19T08:37:00.909" v="14" actId="26606"/>
          <ac:spMkLst>
            <pc:docMk/>
            <pc:sldMk cId="1214569095" sldId="259"/>
            <ac:spMk id="33" creationId="{53E5B1A8-3AC9-4BD1-9BBC-78CA94F2D1BA}"/>
          </ac:spMkLst>
        </pc:spChg>
        <pc:picChg chg="mod">
          <ac:chgData name="Fulvia Santini" userId="178b5bbd-8eb2-4232-adc3-b951a37e8604" providerId="ADAL" clId="{133135A4-BEAE-4CB7-8063-993AE68D5DB4}" dt="2025-02-19T08:37:05.683" v="17" actId="27614"/>
          <ac:picMkLst>
            <pc:docMk/>
            <pc:sldMk cId="1214569095" sldId="259"/>
            <ac:picMk id="2" creationId="{C158A2F2-C6D0-D58E-B451-5C2A87CC4121}"/>
          </ac:picMkLst>
        </pc:picChg>
        <pc:picChg chg="mod">
          <ac:chgData name="Fulvia Santini" userId="178b5bbd-8eb2-4232-adc3-b951a37e8604" providerId="ADAL" clId="{133135A4-BEAE-4CB7-8063-993AE68D5DB4}" dt="2025-02-19T08:37:05.588" v="15" actId="27614"/>
          <ac:picMkLst>
            <pc:docMk/>
            <pc:sldMk cId="1214569095" sldId="259"/>
            <ac:picMk id="18" creationId="{21AE0DBF-28CC-6CF4-4461-9D3BC4984D82}"/>
          </ac:picMkLst>
        </pc:picChg>
      </pc:sldChg>
      <pc:sldChg chg="del">
        <pc:chgData name="Fulvia Santini" userId="178b5bbd-8eb2-4232-adc3-b951a37e8604" providerId="ADAL" clId="{133135A4-BEAE-4CB7-8063-993AE68D5DB4}" dt="2025-02-19T11:32:17.398" v="1213" actId="47"/>
        <pc:sldMkLst>
          <pc:docMk/>
          <pc:sldMk cId="3640844460" sldId="265"/>
        </pc:sldMkLst>
      </pc:sldChg>
      <pc:sldChg chg="del">
        <pc:chgData name="Fulvia Santini" userId="178b5bbd-8eb2-4232-adc3-b951a37e8604" providerId="ADAL" clId="{133135A4-BEAE-4CB7-8063-993AE68D5DB4}" dt="2025-02-19T11:32:09.263" v="1211" actId="47"/>
        <pc:sldMkLst>
          <pc:docMk/>
          <pc:sldMk cId="747677600" sldId="266"/>
        </pc:sldMkLst>
      </pc:sldChg>
      <pc:sldChg chg="del">
        <pc:chgData name="Fulvia Santini" userId="178b5bbd-8eb2-4232-adc3-b951a37e8604" providerId="ADAL" clId="{133135A4-BEAE-4CB7-8063-993AE68D5DB4}" dt="2025-02-19T11:32:21.896" v="1214" actId="47"/>
        <pc:sldMkLst>
          <pc:docMk/>
          <pc:sldMk cId="3350944983" sldId="268"/>
        </pc:sldMkLst>
      </pc:sldChg>
      <pc:sldChg chg="addSp delSp modSp add del mod">
        <pc:chgData name="Fulvia Santini" userId="178b5bbd-8eb2-4232-adc3-b951a37e8604" providerId="ADAL" clId="{133135A4-BEAE-4CB7-8063-993AE68D5DB4}" dt="2025-03-04T13:38:24.340" v="1759" actId="47"/>
        <pc:sldMkLst>
          <pc:docMk/>
          <pc:sldMk cId="393720436" sldId="271"/>
        </pc:sldMkLst>
        <pc:spChg chg="add mod">
          <ac:chgData name="Fulvia Santini" userId="178b5bbd-8eb2-4232-adc3-b951a37e8604" providerId="ADAL" clId="{133135A4-BEAE-4CB7-8063-993AE68D5DB4}" dt="2025-03-04T11:42:50.959" v="1413" actId="207"/>
          <ac:spMkLst>
            <pc:docMk/>
            <pc:sldMk cId="393720436" sldId="271"/>
            <ac:spMk id="9" creationId="{395D3FC5-DAAB-3787-1A41-0D6B54CD03BD}"/>
          </ac:spMkLst>
        </pc:spChg>
        <pc:picChg chg="add mod">
          <ac:chgData name="Fulvia Santini" userId="178b5bbd-8eb2-4232-adc3-b951a37e8604" providerId="ADAL" clId="{133135A4-BEAE-4CB7-8063-993AE68D5DB4}" dt="2025-03-04T11:43:40.148" v="1416" actId="14100"/>
          <ac:picMkLst>
            <pc:docMk/>
            <pc:sldMk cId="393720436" sldId="271"/>
            <ac:picMk id="5" creationId="{F4777CA5-6687-EDD7-2C1A-DE743F81633A}"/>
          </ac:picMkLst>
        </pc:picChg>
      </pc:sldChg>
      <pc:sldChg chg="new del">
        <pc:chgData name="Fulvia Santini" userId="178b5bbd-8eb2-4232-adc3-b951a37e8604" providerId="ADAL" clId="{133135A4-BEAE-4CB7-8063-993AE68D5DB4}" dt="2025-02-19T08:36:16.022" v="1" actId="680"/>
        <pc:sldMkLst>
          <pc:docMk/>
          <pc:sldMk cId="3114613824" sldId="271"/>
        </pc:sldMkLst>
      </pc:sldChg>
      <pc:sldChg chg="addSp delSp modSp add del mod">
        <pc:chgData name="Fulvia Santini" userId="178b5bbd-8eb2-4232-adc3-b951a37e8604" providerId="ADAL" clId="{133135A4-BEAE-4CB7-8063-993AE68D5DB4}" dt="2025-02-19T09:28:19.552" v="719" actId="47"/>
        <pc:sldMkLst>
          <pc:docMk/>
          <pc:sldMk cId="2825308716" sldId="272"/>
        </pc:sldMkLst>
      </pc:sldChg>
      <pc:sldChg chg="add del">
        <pc:chgData name="Fulvia Santini" userId="178b5bbd-8eb2-4232-adc3-b951a37e8604" providerId="ADAL" clId="{133135A4-BEAE-4CB7-8063-993AE68D5DB4}" dt="2025-02-19T09:54:36.222" v="788" actId="47"/>
        <pc:sldMkLst>
          <pc:docMk/>
          <pc:sldMk cId="3615562841" sldId="273"/>
        </pc:sldMkLst>
      </pc:sldChg>
      <pc:sldChg chg="addSp delSp modSp add mod">
        <pc:chgData name="Fulvia Santini" userId="178b5bbd-8eb2-4232-adc3-b951a37e8604" providerId="ADAL" clId="{133135A4-BEAE-4CB7-8063-993AE68D5DB4}" dt="2025-03-04T16:57:34.529" v="3062" actId="114"/>
        <pc:sldMkLst>
          <pc:docMk/>
          <pc:sldMk cId="2171244176" sldId="274"/>
        </pc:sldMkLst>
        <pc:spChg chg="mod">
          <ac:chgData name="Fulvia Santini" userId="178b5bbd-8eb2-4232-adc3-b951a37e8604" providerId="ADAL" clId="{133135A4-BEAE-4CB7-8063-993AE68D5DB4}" dt="2025-03-04T16:57:34.529" v="3062" actId="114"/>
          <ac:spMkLst>
            <pc:docMk/>
            <pc:sldMk cId="2171244176" sldId="274"/>
            <ac:spMk id="3" creationId="{D5D7905A-5CFE-EC53-94F9-3F7A66816553}"/>
          </ac:spMkLst>
        </pc:spChg>
        <pc:spChg chg="add mod">
          <ac:chgData name="Fulvia Santini" userId="178b5bbd-8eb2-4232-adc3-b951a37e8604" providerId="ADAL" clId="{133135A4-BEAE-4CB7-8063-993AE68D5DB4}" dt="2025-02-19T11:42:29.634" v="1362"/>
          <ac:spMkLst>
            <pc:docMk/>
            <pc:sldMk cId="2171244176" sldId="274"/>
            <ac:spMk id="6" creationId="{3073451F-8D4D-7A04-A060-C5B2AB60795A}"/>
          </ac:spMkLst>
        </pc:spChg>
        <pc:spChg chg="add mod">
          <ac:chgData name="Fulvia Santini" userId="178b5bbd-8eb2-4232-adc3-b951a37e8604" providerId="ADAL" clId="{133135A4-BEAE-4CB7-8063-993AE68D5DB4}" dt="2025-02-19T11:42:47.436" v="1364" actId="1076"/>
          <ac:spMkLst>
            <pc:docMk/>
            <pc:sldMk cId="2171244176" sldId="274"/>
            <ac:spMk id="7" creationId="{A171110F-5CF9-EEDD-6DD8-9D431B969E9A}"/>
          </ac:spMkLst>
        </pc:spChg>
        <pc:spChg chg="add mod">
          <ac:chgData name="Fulvia Santini" userId="178b5bbd-8eb2-4232-adc3-b951a37e8604" providerId="ADAL" clId="{133135A4-BEAE-4CB7-8063-993AE68D5DB4}" dt="2025-03-04T16:20:00.556" v="2528" actId="113"/>
          <ac:spMkLst>
            <pc:docMk/>
            <pc:sldMk cId="2171244176" sldId="274"/>
            <ac:spMk id="8" creationId="{A76E37DE-F985-5820-8F34-15B11A81FBE9}"/>
          </ac:spMkLst>
        </pc:spChg>
        <pc:spChg chg="add mod">
          <ac:chgData name="Fulvia Santini" userId="178b5bbd-8eb2-4232-adc3-b951a37e8604" providerId="ADAL" clId="{133135A4-BEAE-4CB7-8063-993AE68D5DB4}" dt="2025-03-04T16:20:12.191" v="2530" actId="113"/>
          <ac:spMkLst>
            <pc:docMk/>
            <pc:sldMk cId="2171244176" sldId="274"/>
            <ac:spMk id="10" creationId="{2BED6F9F-CAB0-CAD6-3A1B-31D1158BC829}"/>
          </ac:spMkLst>
        </pc:spChg>
        <pc:graphicFrameChg chg="add mod">
          <ac:chgData name="Fulvia Santini" userId="178b5bbd-8eb2-4232-adc3-b951a37e8604" providerId="ADAL" clId="{133135A4-BEAE-4CB7-8063-993AE68D5DB4}" dt="2025-02-19T11:48:17.687" v="1408" actId="255"/>
          <ac:graphicFrameMkLst>
            <pc:docMk/>
            <pc:sldMk cId="2171244176" sldId="274"/>
            <ac:graphicFrameMk id="5" creationId="{613393A2-A564-41FD-5523-12883A57B9AA}"/>
          </ac:graphicFrameMkLst>
        </pc:graphicFrameChg>
      </pc:sldChg>
      <pc:sldChg chg="add del">
        <pc:chgData name="Fulvia Santini" userId="178b5bbd-8eb2-4232-adc3-b951a37e8604" providerId="ADAL" clId="{133135A4-BEAE-4CB7-8063-993AE68D5DB4}" dt="2025-02-19T11:32:10.296" v="1212" actId="47"/>
        <pc:sldMkLst>
          <pc:docMk/>
          <pc:sldMk cId="3787824972" sldId="275"/>
        </pc:sldMkLst>
      </pc:sldChg>
      <pc:sldChg chg="addSp delSp modSp add del mod">
        <pc:chgData name="Fulvia Santini" userId="178b5bbd-8eb2-4232-adc3-b951a37e8604" providerId="ADAL" clId="{133135A4-BEAE-4CB7-8063-993AE68D5DB4}" dt="2025-03-04T16:36:06.387" v="3040" actId="47"/>
        <pc:sldMkLst>
          <pc:docMk/>
          <pc:sldMk cId="3056436157" sldId="276"/>
        </pc:sldMkLst>
        <pc:spChg chg="mod">
          <ac:chgData name="Fulvia Santini" userId="178b5bbd-8eb2-4232-adc3-b951a37e8604" providerId="ADAL" clId="{133135A4-BEAE-4CB7-8063-993AE68D5DB4}" dt="2025-03-04T16:35:39.062" v="3039" actId="207"/>
          <ac:spMkLst>
            <pc:docMk/>
            <pc:sldMk cId="3056436157" sldId="276"/>
            <ac:spMk id="3" creationId="{C8C2AA86-F9BB-6E19-4C31-090E16E5DB68}"/>
          </ac:spMkLst>
        </pc:spChg>
        <pc:spChg chg="mod">
          <ac:chgData name="Fulvia Santini" userId="178b5bbd-8eb2-4232-adc3-b951a37e8604" providerId="ADAL" clId="{133135A4-BEAE-4CB7-8063-993AE68D5DB4}" dt="2025-03-04T13:40:06.533" v="1765" actId="113"/>
          <ac:spMkLst>
            <pc:docMk/>
            <pc:sldMk cId="3056436157" sldId="276"/>
            <ac:spMk id="9" creationId="{E1C47787-9B75-5D92-DF7A-440009C4F1ED}"/>
          </ac:spMkLst>
        </pc:spChg>
      </pc:sldChg>
      <pc:sldChg chg="addSp delSp modSp add mod ord">
        <pc:chgData name="Fulvia Santini" userId="178b5bbd-8eb2-4232-adc3-b951a37e8604" providerId="ADAL" clId="{133135A4-BEAE-4CB7-8063-993AE68D5DB4}" dt="2025-03-04T16:36:11.248" v="3042" actId="20577"/>
        <pc:sldMkLst>
          <pc:docMk/>
          <pc:sldMk cId="3305936973" sldId="277"/>
        </pc:sldMkLst>
        <pc:spChg chg="mod">
          <ac:chgData name="Fulvia Santini" userId="178b5bbd-8eb2-4232-adc3-b951a37e8604" providerId="ADAL" clId="{133135A4-BEAE-4CB7-8063-993AE68D5DB4}" dt="2025-03-04T16:36:11.248" v="3042" actId="20577"/>
          <ac:spMkLst>
            <pc:docMk/>
            <pc:sldMk cId="3305936973" sldId="277"/>
            <ac:spMk id="3" creationId="{6012DCA1-6F5B-DF0A-CCC2-889CA18914A9}"/>
          </ac:spMkLst>
        </pc:spChg>
        <pc:spChg chg="mod">
          <ac:chgData name="Fulvia Santini" userId="178b5bbd-8eb2-4232-adc3-b951a37e8604" providerId="ADAL" clId="{133135A4-BEAE-4CB7-8063-993AE68D5DB4}" dt="2025-02-19T10:44:02.429" v="850" actId="20577"/>
          <ac:spMkLst>
            <pc:docMk/>
            <pc:sldMk cId="3305936973" sldId="277"/>
            <ac:spMk id="4" creationId="{AB4DBD33-ACBF-2F80-7344-15A6D31B38EF}"/>
          </ac:spMkLst>
        </pc:spChg>
        <pc:spChg chg="mod">
          <ac:chgData name="Fulvia Santini" userId="178b5bbd-8eb2-4232-adc3-b951a37e8604" providerId="ADAL" clId="{133135A4-BEAE-4CB7-8063-993AE68D5DB4}" dt="2025-03-04T16:34:51.478" v="3028" actId="1076"/>
          <ac:spMkLst>
            <pc:docMk/>
            <pc:sldMk cId="3305936973" sldId="277"/>
            <ac:spMk id="9" creationId="{535A303A-5078-896E-66C4-BC00F1A089F5}"/>
          </ac:spMkLst>
        </pc:spChg>
        <pc:graphicFrameChg chg="add del mod ord modGraphic">
          <ac:chgData name="Fulvia Santini" userId="178b5bbd-8eb2-4232-adc3-b951a37e8604" providerId="ADAL" clId="{133135A4-BEAE-4CB7-8063-993AE68D5DB4}" dt="2025-02-19T10:03:08.595" v="822" actId="14100"/>
          <ac:graphicFrameMkLst>
            <pc:docMk/>
            <pc:sldMk cId="3305936973" sldId="277"/>
            <ac:graphicFrameMk id="5" creationId="{7E6C0AD5-82F0-F031-DBEB-E27AADED7E52}"/>
          </ac:graphicFrameMkLst>
        </pc:graphicFrameChg>
      </pc:sldChg>
      <pc:sldChg chg="addSp delSp modSp add del mod">
        <pc:chgData name="Fulvia Santini" userId="178b5bbd-8eb2-4232-adc3-b951a37e8604" providerId="ADAL" clId="{133135A4-BEAE-4CB7-8063-993AE68D5DB4}" dt="2025-03-04T13:40:32.825" v="1766" actId="47"/>
        <pc:sldMkLst>
          <pc:docMk/>
          <pc:sldMk cId="1550399506" sldId="278"/>
        </pc:sldMkLst>
      </pc:sldChg>
      <pc:sldChg chg="addSp delSp modSp add mod ord">
        <pc:chgData name="Fulvia Santini" userId="178b5bbd-8eb2-4232-adc3-b951a37e8604" providerId="ADAL" clId="{133135A4-BEAE-4CB7-8063-993AE68D5DB4}" dt="2025-03-04T16:30:38.445" v="2748" actId="207"/>
        <pc:sldMkLst>
          <pc:docMk/>
          <pc:sldMk cId="2563771699" sldId="279"/>
        </pc:sldMkLst>
        <pc:spChg chg="mod">
          <ac:chgData name="Fulvia Santini" userId="178b5bbd-8eb2-4232-adc3-b951a37e8604" providerId="ADAL" clId="{133135A4-BEAE-4CB7-8063-993AE68D5DB4}" dt="2025-03-04T16:30:38.445" v="2748" actId="207"/>
          <ac:spMkLst>
            <pc:docMk/>
            <pc:sldMk cId="2563771699" sldId="279"/>
            <ac:spMk id="3" creationId="{BE2C5E24-F1CA-FDEE-85C9-BACFE4D175F9}"/>
          </ac:spMkLst>
        </pc:spChg>
        <pc:spChg chg="add mod">
          <ac:chgData name="Fulvia Santini" userId="178b5bbd-8eb2-4232-adc3-b951a37e8604" providerId="ADAL" clId="{133135A4-BEAE-4CB7-8063-993AE68D5DB4}" dt="2025-02-19T10:50:47.113" v="935" actId="313"/>
          <ac:spMkLst>
            <pc:docMk/>
            <pc:sldMk cId="2563771699" sldId="279"/>
            <ac:spMk id="7" creationId="{B2434013-3042-F6B2-E1E9-7573B939CDF2}"/>
          </ac:spMkLst>
        </pc:spChg>
        <pc:spChg chg="add mod">
          <ac:chgData name="Fulvia Santini" userId="178b5bbd-8eb2-4232-adc3-b951a37e8604" providerId="ADAL" clId="{133135A4-BEAE-4CB7-8063-993AE68D5DB4}" dt="2025-02-19T11:38:32.514" v="1323"/>
          <ac:spMkLst>
            <pc:docMk/>
            <pc:sldMk cId="2563771699" sldId="279"/>
            <ac:spMk id="10" creationId="{DF4C625D-38DF-F4E4-A0E3-24F04122EB2B}"/>
          </ac:spMkLst>
        </pc:spChg>
        <pc:graphicFrameChg chg="add mod">
          <ac:chgData name="Fulvia Santini" userId="178b5bbd-8eb2-4232-adc3-b951a37e8604" providerId="ADAL" clId="{133135A4-BEAE-4CB7-8063-993AE68D5DB4}" dt="2025-03-04T16:27:53.653" v="2703"/>
          <ac:graphicFrameMkLst>
            <pc:docMk/>
            <pc:sldMk cId="2563771699" sldId="279"/>
            <ac:graphicFrameMk id="5" creationId="{3288CA34-53E1-188D-57AA-E291051F62D5}"/>
          </ac:graphicFrameMkLst>
        </pc:graphicFrameChg>
      </pc:sldChg>
      <pc:sldChg chg="addSp delSp modSp add mod">
        <pc:chgData name="Fulvia Santini" userId="178b5bbd-8eb2-4232-adc3-b951a37e8604" providerId="ADAL" clId="{133135A4-BEAE-4CB7-8063-993AE68D5DB4}" dt="2025-03-04T16:27:47.021" v="2702"/>
        <pc:sldMkLst>
          <pc:docMk/>
          <pc:sldMk cId="1626056252" sldId="280"/>
        </pc:sldMkLst>
        <pc:spChg chg="mod">
          <ac:chgData name="Fulvia Santini" userId="178b5bbd-8eb2-4232-adc3-b951a37e8604" providerId="ADAL" clId="{133135A4-BEAE-4CB7-8063-993AE68D5DB4}" dt="2025-02-19T11:37:54.185" v="1320" actId="1076"/>
          <ac:spMkLst>
            <pc:docMk/>
            <pc:sldMk cId="1626056252" sldId="280"/>
            <ac:spMk id="4" creationId="{7172B444-8515-DAC0-7056-A08720A81322}"/>
          </ac:spMkLst>
        </pc:spChg>
        <pc:spChg chg="add mod">
          <ac:chgData name="Fulvia Santini" userId="178b5bbd-8eb2-4232-adc3-b951a37e8604" providerId="ADAL" clId="{133135A4-BEAE-4CB7-8063-993AE68D5DB4}" dt="2025-03-04T16:13:11.092" v="2453" actId="20577"/>
          <ac:spMkLst>
            <pc:docMk/>
            <pc:sldMk cId="1626056252" sldId="280"/>
            <ac:spMk id="8" creationId="{44185B90-4193-13F3-FE59-9154BAF23F6F}"/>
          </ac:spMkLst>
        </pc:spChg>
        <pc:spChg chg="add mod">
          <ac:chgData name="Fulvia Santini" userId="178b5bbd-8eb2-4232-adc3-b951a37e8604" providerId="ADAL" clId="{133135A4-BEAE-4CB7-8063-993AE68D5DB4}" dt="2025-03-04T16:18:12.635" v="2514" actId="207"/>
          <ac:spMkLst>
            <pc:docMk/>
            <pc:sldMk cId="1626056252" sldId="280"/>
            <ac:spMk id="9" creationId="{FC45F9A5-A8D4-13A3-A768-60D6FD4EC8A5}"/>
          </ac:spMkLst>
        </pc:spChg>
        <pc:graphicFrameChg chg="add mod ord modGraphic">
          <ac:chgData name="Fulvia Santini" userId="178b5bbd-8eb2-4232-adc3-b951a37e8604" providerId="ADAL" clId="{133135A4-BEAE-4CB7-8063-993AE68D5DB4}" dt="2025-03-04T16:27:47.021" v="2702"/>
          <ac:graphicFrameMkLst>
            <pc:docMk/>
            <pc:sldMk cId="1626056252" sldId="280"/>
            <ac:graphicFrameMk id="3" creationId="{987EC072-FC42-C025-F32F-68C397D2B3A7}"/>
          </ac:graphicFrameMkLst>
        </pc:graphicFrameChg>
        <pc:graphicFrameChg chg="add del mod modGraphic">
          <ac:chgData name="Fulvia Santini" userId="178b5bbd-8eb2-4232-adc3-b951a37e8604" providerId="ADAL" clId="{133135A4-BEAE-4CB7-8063-993AE68D5DB4}" dt="2025-03-04T16:16:03.166" v="2461" actId="478"/>
          <ac:graphicFrameMkLst>
            <pc:docMk/>
            <pc:sldMk cId="1626056252" sldId="280"/>
            <ac:graphicFrameMk id="6" creationId="{0B4A7147-8668-79F9-FF89-F805DA2421B0}"/>
          </ac:graphicFrameMkLst>
        </pc:graphicFrameChg>
      </pc:sldChg>
      <pc:sldChg chg="addSp delSp modSp add mod ord">
        <pc:chgData name="Fulvia Santini" userId="178b5bbd-8eb2-4232-adc3-b951a37e8604" providerId="ADAL" clId="{133135A4-BEAE-4CB7-8063-993AE68D5DB4}" dt="2025-03-04T16:36:32.434" v="3052" actId="20577"/>
        <pc:sldMkLst>
          <pc:docMk/>
          <pc:sldMk cId="439039989" sldId="281"/>
        </pc:sldMkLst>
        <pc:spChg chg="mod">
          <ac:chgData name="Fulvia Santini" userId="178b5bbd-8eb2-4232-adc3-b951a37e8604" providerId="ADAL" clId="{133135A4-BEAE-4CB7-8063-993AE68D5DB4}" dt="2025-03-04T16:36:32.434" v="3052" actId="20577"/>
          <ac:spMkLst>
            <pc:docMk/>
            <pc:sldMk cId="439039989" sldId="281"/>
            <ac:spMk id="3" creationId="{54B8DAF9-ED3A-40CE-3B95-85660F572DC6}"/>
          </ac:spMkLst>
        </pc:spChg>
        <pc:spChg chg="mod">
          <ac:chgData name="Fulvia Santini" userId="178b5bbd-8eb2-4232-adc3-b951a37e8604" providerId="ADAL" clId="{133135A4-BEAE-4CB7-8063-993AE68D5DB4}" dt="2025-02-19T11:34:24.103" v="1246" actId="1076"/>
          <ac:spMkLst>
            <pc:docMk/>
            <pc:sldMk cId="439039989" sldId="281"/>
            <ac:spMk id="4" creationId="{2AE3BF79-C85C-EBC2-04C2-5CABDFE1023C}"/>
          </ac:spMkLst>
        </pc:spChg>
        <pc:graphicFrameChg chg="add mod modGraphic">
          <ac:chgData name="Fulvia Santini" userId="178b5bbd-8eb2-4232-adc3-b951a37e8604" providerId="ADAL" clId="{133135A4-BEAE-4CB7-8063-993AE68D5DB4}" dt="2025-02-19T11:36:34.755" v="1296" actId="113"/>
          <ac:graphicFrameMkLst>
            <pc:docMk/>
            <pc:sldMk cId="439039989" sldId="281"/>
            <ac:graphicFrameMk id="6" creationId="{3FB0124C-EB6B-CA82-357C-8030675CE64F}"/>
          </ac:graphicFrameMkLst>
        </pc:graphicFrameChg>
      </pc:sldChg>
      <pc:sldChg chg="addSp delSp modSp add mod ord">
        <pc:chgData name="Fulvia Santini" userId="178b5bbd-8eb2-4232-adc3-b951a37e8604" providerId="ADAL" clId="{133135A4-BEAE-4CB7-8063-993AE68D5DB4}" dt="2025-03-04T16:24:11.944" v="2548" actId="1076"/>
        <pc:sldMkLst>
          <pc:docMk/>
          <pc:sldMk cId="680087042" sldId="282"/>
        </pc:sldMkLst>
        <pc:spChg chg="mod">
          <ac:chgData name="Fulvia Santini" userId="178b5bbd-8eb2-4232-adc3-b951a37e8604" providerId="ADAL" clId="{133135A4-BEAE-4CB7-8063-993AE68D5DB4}" dt="2025-03-04T12:02:18.997" v="1751" actId="1076"/>
          <ac:spMkLst>
            <pc:docMk/>
            <pc:sldMk cId="680087042" sldId="282"/>
            <ac:spMk id="3" creationId="{EA207C16-FDBA-8CCB-E262-B4A0EB8F547A}"/>
          </ac:spMkLst>
        </pc:spChg>
        <pc:spChg chg="add mod">
          <ac:chgData name="Fulvia Santini" userId="178b5bbd-8eb2-4232-adc3-b951a37e8604" providerId="ADAL" clId="{133135A4-BEAE-4CB7-8063-993AE68D5DB4}" dt="2025-03-04T12:00:45.398" v="1712" actId="14100"/>
          <ac:spMkLst>
            <pc:docMk/>
            <pc:sldMk cId="680087042" sldId="282"/>
            <ac:spMk id="6" creationId="{CD2F2131-2037-614C-0CFB-68F2CCBFA41C}"/>
          </ac:spMkLst>
        </pc:spChg>
        <pc:spChg chg="mod">
          <ac:chgData name="Fulvia Santini" userId="178b5bbd-8eb2-4232-adc3-b951a37e8604" providerId="ADAL" clId="{133135A4-BEAE-4CB7-8063-993AE68D5DB4}" dt="2025-03-04T14:02:34.785" v="1777" actId="20577"/>
          <ac:spMkLst>
            <pc:docMk/>
            <pc:sldMk cId="680087042" sldId="282"/>
            <ac:spMk id="7" creationId="{02005A68-CA26-74E5-86C8-7C56C12ECC39}"/>
          </ac:spMkLst>
        </pc:spChg>
        <pc:spChg chg="add mod">
          <ac:chgData name="Fulvia Santini" userId="178b5bbd-8eb2-4232-adc3-b951a37e8604" providerId="ADAL" clId="{133135A4-BEAE-4CB7-8063-993AE68D5DB4}" dt="2025-03-04T14:03:49.347" v="1790" actId="20577"/>
          <ac:spMkLst>
            <pc:docMk/>
            <pc:sldMk cId="680087042" sldId="282"/>
            <ac:spMk id="8" creationId="{447DE02D-1369-BD50-46DC-17C292E0F312}"/>
          </ac:spMkLst>
        </pc:spChg>
        <pc:spChg chg="mod">
          <ac:chgData name="Fulvia Santini" userId="178b5bbd-8eb2-4232-adc3-b951a37e8604" providerId="ADAL" clId="{133135A4-BEAE-4CB7-8063-993AE68D5DB4}" dt="2025-03-04T16:24:11.944" v="2548" actId="1076"/>
          <ac:spMkLst>
            <pc:docMk/>
            <pc:sldMk cId="680087042" sldId="282"/>
            <ac:spMk id="10" creationId="{C9ACB5FC-22D6-71BE-7743-738813587045}"/>
          </ac:spMkLst>
        </pc:spChg>
        <pc:spChg chg="add mod">
          <ac:chgData name="Fulvia Santini" userId="178b5bbd-8eb2-4232-adc3-b951a37e8604" providerId="ADAL" clId="{133135A4-BEAE-4CB7-8063-993AE68D5DB4}" dt="2025-03-04T16:24:06.048" v="2547" actId="1076"/>
          <ac:spMkLst>
            <pc:docMk/>
            <pc:sldMk cId="680087042" sldId="282"/>
            <ac:spMk id="11" creationId="{638A1903-C7C0-7801-BBAA-1FA1752447D9}"/>
          </ac:spMkLst>
        </pc:spChg>
        <pc:graphicFrameChg chg="add mod">
          <ac:chgData name="Fulvia Santini" userId="178b5bbd-8eb2-4232-adc3-b951a37e8604" providerId="ADAL" clId="{133135A4-BEAE-4CB7-8063-993AE68D5DB4}" dt="2025-03-04T16:23:18.755" v="2543" actId="255"/>
          <ac:graphicFrameMkLst>
            <pc:docMk/>
            <pc:sldMk cId="680087042" sldId="282"/>
            <ac:graphicFrameMk id="4" creationId="{AD11AB23-F639-8C90-8BAA-F1CE18E9C07B}"/>
          </ac:graphicFrameMkLst>
        </pc:graphicFrameChg>
        <pc:graphicFrameChg chg="del">
          <ac:chgData name="Fulvia Santini" userId="178b5bbd-8eb2-4232-adc3-b951a37e8604" providerId="ADAL" clId="{133135A4-BEAE-4CB7-8063-993AE68D5DB4}" dt="2025-03-04T11:48:31.147" v="1447" actId="478"/>
          <ac:graphicFrameMkLst>
            <pc:docMk/>
            <pc:sldMk cId="680087042" sldId="282"/>
            <ac:graphicFrameMk id="5" creationId="{1503055A-6251-D969-174C-F0C38B559989}"/>
          </ac:graphicFrameMkLst>
        </pc:graphicFrameChg>
        <pc:graphicFrameChg chg="add mod">
          <ac:chgData name="Fulvia Santini" userId="178b5bbd-8eb2-4232-adc3-b951a37e8604" providerId="ADAL" clId="{133135A4-BEAE-4CB7-8063-993AE68D5DB4}" dt="2025-03-04T16:23:23.774" v="2544" actId="255"/>
          <ac:graphicFrameMkLst>
            <pc:docMk/>
            <pc:sldMk cId="680087042" sldId="282"/>
            <ac:graphicFrameMk id="9" creationId="{D6BD4240-123E-2C9F-CC22-A2D791AED024}"/>
          </ac:graphicFrameMkLst>
        </pc:graphicFrameChg>
        <pc:graphicFrameChg chg="add del mod">
          <ac:chgData name="Fulvia Santini" userId="178b5bbd-8eb2-4232-adc3-b951a37e8604" providerId="ADAL" clId="{133135A4-BEAE-4CB7-8063-993AE68D5DB4}" dt="2025-03-04T11:55:55.072" v="1516" actId="478"/>
          <ac:graphicFrameMkLst>
            <pc:docMk/>
            <pc:sldMk cId="680087042" sldId="282"/>
            <ac:graphicFrameMk id="12" creationId="{0DA5299E-E3B9-9DF3-D920-F203247E01FA}"/>
          </ac:graphicFrameMkLst>
        </pc:graphicFrameChg>
      </pc:sldChg>
      <pc:sldChg chg="add del">
        <pc:chgData name="Fulvia Santini" userId="178b5bbd-8eb2-4232-adc3-b951a37e8604" providerId="ADAL" clId="{133135A4-BEAE-4CB7-8063-993AE68D5DB4}" dt="2025-03-04T11:47:41.268" v="1418" actId="47"/>
        <pc:sldMkLst>
          <pc:docMk/>
          <pc:sldMk cId="1883885035" sldId="282"/>
        </pc:sldMkLst>
      </pc:sldChg>
      <pc:sldChg chg="modSp mod">
        <pc:chgData name="Fulvia Santini" userId="178b5bbd-8eb2-4232-adc3-b951a37e8604" providerId="ADAL" clId="{133135A4-BEAE-4CB7-8063-993AE68D5DB4}" dt="2025-03-04T13:39:41.718" v="1762" actId="207"/>
        <pc:sldMkLst>
          <pc:docMk/>
          <pc:sldMk cId="4138545101" sldId="283"/>
        </pc:sldMkLst>
        <pc:spChg chg="mod">
          <ac:chgData name="Fulvia Santini" userId="178b5bbd-8eb2-4232-adc3-b951a37e8604" providerId="ADAL" clId="{133135A4-BEAE-4CB7-8063-993AE68D5DB4}" dt="2025-03-04T13:39:41.718" v="1762" actId="207"/>
          <ac:spMkLst>
            <pc:docMk/>
            <pc:sldMk cId="4138545101" sldId="283"/>
            <ac:spMk id="9" creationId="{395D3FC5-DAAB-3787-1A41-0D6B54CD03BD}"/>
          </ac:spMkLst>
        </pc:spChg>
      </pc:sldChg>
      <pc:sldChg chg="modSp mod">
        <pc:chgData name="Fulvia Santini" userId="178b5bbd-8eb2-4232-adc3-b951a37e8604" providerId="ADAL" clId="{133135A4-BEAE-4CB7-8063-993AE68D5DB4}" dt="2025-03-04T16:44:45.472" v="3055" actId="113"/>
        <pc:sldMkLst>
          <pc:docMk/>
          <pc:sldMk cId="938918314" sldId="284"/>
        </pc:sldMkLst>
        <pc:spChg chg="mod">
          <ac:chgData name="Fulvia Santini" userId="178b5bbd-8eb2-4232-adc3-b951a37e8604" providerId="ADAL" clId="{133135A4-BEAE-4CB7-8063-993AE68D5DB4}" dt="2025-03-04T16:44:45.472" v="3055" actId="113"/>
          <ac:spMkLst>
            <pc:docMk/>
            <pc:sldMk cId="938918314" sldId="284"/>
            <ac:spMk id="7" creationId="{8DF54F08-65CC-F561-2B44-B4B5E0B5F770}"/>
          </ac:spMkLst>
        </pc:spChg>
        <pc:spChg chg="mod">
          <ac:chgData name="Fulvia Santini" userId="178b5bbd-8eb2-4232-adc3-b951a37e8604" providerId="ADAL" clId="{133135A4-BEAE-4CB7-8063-993AE68D5DB4}" dt="2025-03-04T14:52:05.176" v="1817" actId="20577"/>
          <ac:spMkLst>
            <pc:docMk/>
            <pc:sldMk cId="938918314" sldId="284"/>
            <ac:spMk id="9" creationId="{5FC58FC4-7C6C-ABF1-9CFD-C5BA230F0B8A}"/>
          </ac:spMkLst>
        </pc:spChg>
      </pc:sldChg>
      <pc:sldChg chg="addSp delSp modSp add mod">
        <pc:chgData name="Fulvia Santini" userId="178b5bbd-8eb2-4232-adc3-b951a37e8604" providerId="ADAL" clId="{133135A4-BEAE-4CB7-8063-993AE68D5DB4}" dt="2025-03-04T16:36:21.226" v="3046" actId="20577"/>
        <pc:sldMkLst>
          <pc:docMk/>
          <pc:sldMk cId="2318362595" sldId="285"/>
        </pc:sldMkLst>
        <pc:spChg chg="mod">
          <ac:chgData name="Fulvia Santini" userId="178b5bbd-8eb2-4232-adc3-b951a37e8604" providerId="ADAL" clId="{133135A4-BEAE-4CB7-8063-993AE68D5DB4}" dt="2025-03-04T16:36:21.226" v="3046" actId="20577"/>
          <ac:spMkLst>
            <pc:docMk/>
            <pc:sldMk cId="2318362595" sldId="285"/>
            <ac:spMk id="3" creationId="{5F36913D-DE14-C7F7-9437-6CCC697902CD}"/>
          </ac:spMkLst>
        </pc:spChg>
        <pc:spChg chg="mod">
          <ac:chgData name="Fulvia Santini" userId="178b5bbd-8eb2-4232-adc3-b951a37e8604" providerId="ADAL" clId="{133135A4-BEAE-4CB7-8063-993AE68D5DB4}" dt="2025-03-04T15:04:39.551" v="1847" actId="1076"/>
          <ac:spMkLst>
            <pc:docMk/>
            <pc:sldMk cId="2318362595" sldId="285"/>
            <ac:spMk id="4" creationId="{8DABCA15-5D66-61EA-78F1-9158A6E9E6C3}"/>
          </ac:spMkLst>
        </pc:spChg>
        <pc:spChg chg="del">
          <ac:chgData name="Fulvia Santini" userId="178b5bbd-8eb2-4232-adc3-b951a37e8604" providerId="ADAL" clId="{133135A4-BEAE-4CB7-8063-993AE68D5DB4}" dt="2025-03-04T15:01:08.813" v="1833" actId="478"/>
          <ac:spMkLst>
            <pc:docMk/>
            <pc:sldMk cId="2318362595" sldId="285"/>
            <ac:spMk id="9" creationId="{7DBDEC1D-D07E-8BC1-D40D-ED25A6F68F09}"/>
          </ac:spMkLst>
        </pc:spChg>
        <pc:graphicFrameChg chg="del mod">
          <ac:chgData name="Fulvia Santini" userId="178b5bbd-8eb2-4232-adc3-b951a37e8604" providerId="ADAL" clId="{133135A4-BEAE-4CB7-8063-993AE68D5DB4}" dt="2025-03-04T15:00:05.243" v="1824" actId="478"/>
          <ac:graphicFrameMkLst>
            <pc:docMk/>
            <pc:sldMk cId="2318362595" sldId="285"/>
            <ac:graphicFrameMk id="5" creationId="{B295CF29-8EF9-2FD1-646A-1273A84F3B57}"/>
          </ac:graphicFrameMkLst>
        </pc:graphicFrameChg>
        <pc:graphicFrameChg chg="add mod ord modGraphic">
          <ac:chgData name="Fulvia Santini" userId="178b5bbd-8eb2-4232-adc3-b951a37e8604" providerId="ADAL" clId="{133135A4-BEAE-4CB7-8063-993AE68D5DB4}" dt="2025-03-04T15:06:29.727" v="1855" actId="207"/>
          <ac:graphicFrameMkLst>
            <pc:docMk/>
            <pc:sldMk cId="2318362595" sldId="285"/>
            <ac:graphicFrameMk id="6" creationId="{714F53E8-3F0D-DA2C-540C-528CB2AEAE80}"/>
          </ac:graphicFrameMkLst>
        </pc:graphicFrameChg>
      </pc:sldChg>
      <pc:sldChg chg="addSp delSp modSp add mod ord">
        <pc:chgData name="Fulvia Santini" userId="178b5bbd-8eb2-4232-adc3-b951a37e8604" providerId="ADAL" clId="{133135A4-BEAE-4CB7-8063-993AE68D5DB4}" dt="2025-03-04T16:45:10.386" v="3056" actId="1076"/>
        <pc:sldMkLst>
          <pc:docMk/>
          <pc:sldMk cId="1475572380" sldId="286"/>
        </pc:sldMkLst>
        <pc:spChg chg="mod">
          <ac:chgData name="Fulvia Santini" userId="178b5bbd-8eb2-4232-adc3-b951a37e8604" providerId="ADAL" clId="{133135A4-BEAE-4CB7-8063-993AE68D5DB4}" dt="2025-03-04T16:36:24.629" v="3048" actId="20577"/>
          <ac:spMkLst>
            <pc:docMk/>
            <pc:sldMk cId="1475572380" sldId="286"/>
            <ac:spMk id="3" creationId="{B30933B3-6487-D956-0CFA-10A3955CEA53}"/>
          </ac:spMkLst>
        </pc:spChg>
        <pc:spChg chg="mod">
          <ac:chgData name="Fulvia Santini" userId="178b5bbd-8eb2-4232-adc3-b951a37e8604" providerId="ADAL" clId="{133135A4-BEAE-4CB7-8063-993AE68D5DB4}" dt="2025-03-04T16:45:10.386" v="3056" actId="1076"/>
          <ac:spMkLst>
            <pc:docMk/>
            <pc:sldMk cId="1475572380" sldId="286"/>
            <ac:spMk id="4" creationId="{65575409-C9F4-BD52-29D4-AFFF99A3BDD1}"/>
          </ac:spMkLst>
        </pc:spChg>
        <pc:spChg chg="add mod">
          <ac:chgData name="Fulvia Santini" userId="178b5bbd-8eb2-4232-adc3-b951a37e8604" providerId="ADAL" clId="{133135A4-BEAE-4CB7-8063-993AE68D5DB4}" dt="2025-03-04T15:37:16.830" v="2177"/>
          <ac:spMkLst>
            <pc:docMk/>
            <pc:sldMk cId="1475572380" sldId="286"/>
            <ac:spMk id="7" creationId="{1E917027-84E3-8DF7-9E58-07B590310197}"/>
          </ac:spMkLst>
        </pc:spChg>
        <pc:spChg chg="del">
          <ac:chgData name="Fulvia Santini" userId="178b5bbd-8eb2-4232-adc3-b951a37e8604" providerId="ADAL" clId="{133135A4-BEAE-4CB7-8063-993AE68D5DB4}" dt="2025-03-04T15:37:12.394" v="2176" actId="478"/>
          <ac:spMkLst>
            <pc:docMk/>
            <pc:sldMk cId="1475572380" sldId="286"/>
            <ac:spMk id="8" creationId="{FAB4FF11-E63A-B5DF-625F-C9B8870F720F}"/>
          </ac:spMkLst>
        </pc:spChg>
        <pc:spChg chg="mod">
          <ac:chgData name="Fulvia Santini" userId="178b5bbd-8eb2-4232-adc3-b951a37e8604" providerId="ADAL" clId="{133135A4-BEAE-4CB7-8063-993AE68D5DB4}" dt="2025-03-04T16:31:40.202" v="2840" actId="1076"/>
          <ac:spMkLst>
            <pc:docMk/>
            <pc:sldMk cId="1475572380" sldId="286"/>
            <ac:spMk id="9" creationId="{35657063-8E71-E554-7258-4971BD62B422}"/>
          </ac:spMkLst>
        </pc:spChg>
        <pc:graphicFrameChg chg="del">
          <ac:chgData name="Fulvia Santini" userId="178b5bbd-8eb2-4232-adc3-b951a37e8604" providerId="ADAL" clId="{133135A4-BEAE-4CB7-8063-993AE68D5DB4}" dt="2025-03-04T15:22:34.477" v="1910" actId="478"/>
          <ac:graphicFrameMkLst>
            <pc:docMk/>
            <pc:sldMk cId="1475572380" sldId="286"/>
            <ac:graphicFrameMk id="5" creationId="{E454711F-1D4E-2CE2-50D6-8872CE204D4A}"/>
          </ac:graphicFrameMkLst>
        </pc:graphicFrameChg>
        <pc:graphicFrameChg chg="add del mod ord modGraphic">
          <ac:chgData name="Fulvia Santini" userId="178b5bbd-8eb2-4232-adc3-b951a37e8604" providerId="ADAL" clId="{133135A4-BEAE-4CB7-8063-993AE68D5DB4}" dt="2025-03-04T15:22:58" v="1913" actId="255"/>
          <ac:graphicFrameMkLst>
            <pc:docMk/>
            <pc:sldMk cId="1475572380" sldId="286"/>
            <ac:graphicFrameMk id="6" creationId="{A229D822-15ED-47C9-EE78-DC194E41397C}"/>
          </ac:graphicFrameMkLst>
        </pc:graphicFrameChg>
      </pc:sldChg>
      <pc:sldChg chg="addSp delSp modSp add mod ord">
        <pc:chgData name="Fulvia Santini" userId="178b5bbd-8eb2-4232-adc3-b951a37e8604" providerId="ADAL" clId="{133135A4-BEAE-4CB7-8063-993AE68D5DB4}" dt="2025-03-04T16:36:16.886" v="3044" actId="20577"/>
        <pc:sldMkLst>
          <pc:docMk/>
          <pc:sldMk cId="1887312642" sldId="287"/>
        </pc:sldMkLst>
        <pc:spChg chg="mod">
          <ac:chgData name="Fulvia Santini" userId="178b5bbd-8eb2-4232-adc3-b951a37e8604" providerId="ADAL" clId="{133135A4-BEAE-4CB7-8063-993AE68D5DB4}" dt="2025-03-04T16:36:16.886" v="3044" actId="20577"/>
          <ac:spMkLst>
            <pc:docMk/>
            <pc:sldMk cId="1887312642" sldId="287"/>
            <ac:spMk id="3" creationId="{71961048-4E87-3C7E-9D6C-78927C9464CB}"/>
          </ac:spMkLst>
        </pc:spChg>
        <pc:graphicFrameChg chg="add mod">
          <ac:chgData name="Fulvia Santini" userId="178b5bbd-8eb2-4232-adc3-b951a37e8604" providerId="ADAL" clId="{133135A4-BEAE-4CB7-8063-993AE68D5DB4}" dt="2025-03-04T15:07:31.075" v="1872"/>
          <ac:graphicFrameMkLst>
            <pc:docMk/>
            <pc:sldMk cId="1887312642" sldId="287"/>
            <ac:graphicFrameMk id="5" creationId="{6CFF7F31-29F7-22D1-D4E4-28BF7B449EBE}"/>
          </ac:graphicFrameMkLst>
        </pc:graphicFrameChg>
        <pc:graphicFrameChg chg="del mod">
          <ac:chgData name="Fulvia Santini" userId="178b5bbd-8eb2-4232-adc3-b951a37e8604" providerId="ADAL" clId="{133135A4-BEAE-4CB7-8063-993AE68D5DB4}" dt="2025-03-04T15:08:04.996" v="1881" actId="478"/>
          <ac:graphicFrameMkLst>
            <pc:docMk/>
            <pc:sldMk cId="1887312642" sldId="287"/>
            <ac:graphicFrameMk id="6" creationId="{89A93E30-314F-3A73-C367-562A50BE884A}"/>
          </ac:graphicFrameMkLst>
        </pc:graphicFrameChg>
        <pc:graphicFrameChg chg="add mod ord modGraphic">
          <ac:chgData name="Fulvia Santini" userId="178b5bbd-8eb2-4232-adc3-b951a37e8604" providerId="ADAL" clId="{133135A4-BEAE-4CB7-8063-993AE68D5DB4}" dt="2025-03-04T16:22:10.122" v="2541" actId="207"/>
          <ac:graphicFrameMkLst>
            <pc:docMk/>
            <pc:sldMk cId="1887312642" sldId="287"/>
            <ac:graphicFrameMk id="7" creationId="{0179259F-34CD-CBEA-FD9E-E869B608127C}"/>
          </ac:graphicFrameMkLst>
        </pc:graphicFrameChg>
      </pc:sldChg>
      <pc:sldChg chg="addSp delSp modSp add mod ord">
        <pc:chgData name="Fulvia Santini" userId="178b5bbd-8eb2-4232-adc3-b951a37e8604" providerId="ADAL" clId="{133135A4-BEAE-4CB7-8063-993AE68D5DB4}" dt="2025-03-04T16:36:28.656" v="3050" actId="20577"/>
        <pc:sldMkLst>
          <pc:docMk/>
          <pc:sldMk cId="1297753758" sldId="288"/>
        </pc:sldMkLst>
        <pc:spChg chg="mod">
          <ac:chgData name="Fulvia Santini" userId="178b5bbd-8eb2-4232-adc3-b951a37e8604" providerId="ADAL" clId="{133135A4-BEAE-4CB7-8063-993AE68D5DB4}" dt="2025-03-04T16:29:32.980" v="2705" actId="207"/>
          <ac:spMkLst>
            <pc:docMk/>
            <pc:sldMk cId="1297753758" sldId="288"/>
            <ac:spMk id="3" creationId="{96924EDC-B39F-C50E-80B9-EB3DA7112ADE}"/>
          </ac:spMkLst>
        </pc:spChg>
        <pc:spChg chg="mod">
          <ac:chgData name="Fulvia Santini" userId="178b5bbd-8eb2-4232-adc3-b951a37e8604" providerId="ADAL" clId="{133135A4-BEAE-4CB7-8063-993AE68D5DB4}" dt="2025-03-04T16:00:25.708" v="2333" actId="1076"/>
          <ac:spMkLst>
            <pc:docMk/>
            <pc:sldMk cId="1297753758" sldId="288"/>
            <ac:spMk id="4" creationId="{D2269EFC-7DAC-EBAA-0B8B-A0D6DAB237B6}"/>
          </ac:spMkLst>
        </pc:spChg>
        <pc:spChg chg="mod">
          <ac:chgData name="Fulvia Santini" userId="178b5bbd-8eb2-4232-adc3-b951a37e8604" providerId="ADAL" clId="{133135A4-BEAE-4CB7-8063-993AE68D5DB4}" dt="2025-03-04T16:02:48.945" v="2349" actId="113"/>
          <ac:spMkLst>
            <pc:docMk/>
            <pc:sldMk cId="1297753758" sldId="288"/>
            <ac:spMk id="9" creationId="{175440B4-7A7F-2A31-08ED-78A545D7D729}"/>
          </ac:spMkLst>
        </pc:spChg>
        <pc:spChg chg="add mod">
          <ac:chgData name="Fulvia Santini" userId="178b5bbd-8eb2-4232-adc3-b951a37e8604" providerId="ADAL" clId="{133135A4-BEAE-4CB7-8063-993AE68D5DB4}" dt="2025-03-04T16:36:28.656" v="3050" actId="20577"/>
          <ac:spMkLst>
            <pc:docMk/>
            <pc:sldMk cId="1297753758" sldId="288"/>
            <ac:spMk id="10" creationId="{65800717-A546-9B4C-1D1A-584B1C11A0A9}"/>
          </ac:spMkLst>
        </pc:spChg>
        <pc:spChg chg="add mod">
          <ac:chgData name="Fulvia Santini" userId="178b5bbd-8eb2-4232-adc3-b951a37e8604" providerId="ADAL" clId="{133135A4-BEAE-4CB7-8063-993AE68D5DB4}" dt="2025-03-04T16:00:55.742" v="2339" actId="1076"/>
          <ac:spMkLst>
            <pc:docMk/>
            <pc:sldMk cId="1297753758" sldId="288"/>
            <ac:spMk id="12" creationId="{133D6210-380F-895A-F665-D62ABF03F1BE}"/>
          </ac:spMkLst>
        </pc:spChg>
        <pc:graphicFrameChg chg="add del mod ord modGraphic">
          <ac:chgData name="Fulvia Santini" userId="178b5bbd-8eb2-4232-adc3-b951a37e8604" providerId="ADAL" clId="{133135A4-BEAE-4CB7-8063-993AE68D5DB4}" dt="2025-03-04T15:54:50.192" v="2259" actId="478"/>
          <ac:graphicFrameMkLst>
            <pc:docMk/>
            <pc:sldMk cId="1297753758" sldId="288"/>
            <ac:graphicFrameMk id="5" creationId="{C46A5564-D59A-FE44-62C0-B3CEA9CC35AC}"/>
          </ac:graphicFrameMkLst>
        </pc:graphicFrameChg>
        <pc:graphicFrameChg chg="del">
          <ac:chgData name="Fulvia Santini" userId="178b5bbd-8eb2-4232-adc3-b951a37e8604" providerId="ADAL" clId="{133135A4-BEAE-4CB7-8063-993AE68D5DB4}" dt="2025-03-04T15:38:37.977" v="2192" actId="478"/>
          <ac:graphicFrameMkLst>
            <pc:docMk/>
            <pc:sldMk cId="1297753758" sldId="288"/>
            <ac:graphicFrameMk id="6" creationId="{2B94CE5B-6A18-093F-982D-B4EDB6A02294}"/>
          </ac:graphicFrameMkLst>
        </pc:graphicFrameChg>
        <pc:graphicFrameChg chg="add mod">
          <ac:chgData name="Fulvia Santini" userId="178b5bbd-8eb2-4232-adc3-b951a37e8604" providerId="ADAL" clId="{133135A4-BEAE-4CB7-8063-993AE68D5DB4}" dt="2025-03-04T16:02:21.447" v="2347" actId="1076"/>
          <ac:graphicFrameMkLst>
            <pc:docMk/>
            <pc:sldMk cId="1297753758" sldId="288"/>
            <ac:graphicFrameMk id="8" creationId="{B4035DA8-9D09-9C69-CDAD-7D6E46FC56F9}"/>
          </ac:graphicFrameMkLst>
        </pc:graphicFrameChg>
        <pc:graphicFrameChg chg="add mod modGraphic">
          <ac:chgData name="Fulvia Santini" userId="178b5bbd-8eb2-4232-adc3-b951a37e8604" providerId="ADAL" clId="{133135A4-BEAE-4CB7-8063-993AE68D5DB4}" dt="2025-03-04T16:01:29.227" v="2343" actId="12385"/>
          <ac:graphicFrameMkLst>
            <pc:docMk/>
            <pc:sldMk cId="1297753758" sldId="288"/>
            <ac:graphicFrameMk id="11" creationId="{80475C33-2173-C17B-3164-E36EF8548C64}"/>
          </ac:graphicFrameMkLst>
        </pc:graphicFrameChg>
      </pc:sldChg>
    </pc:docChg>
  </pc:docChgLst>
  <pc:docChgLst>
    <pc:chgData name="Noemi Dell'Olio" userId="S::n.dellolio@censis.it::9adaaabf-82c1-40c2-ba2e-b0f066957e2c" providerId="AD" clId="Web-{796E58A9-4E7F-2F17-D375-60089FC62566}"/>
    <pc:docChg chg="modSld">
      <pc:chgData name="Noemi Dell'Olio" userId="S::n.dellolio@censis.it::9adaaabf-82c1-40c2-ba2e-b0f066957e2c" providerId="AD" clId="Web-{796E58A9-4E7F-2F17-D375-60089FC62566}" dt="2025-03-04T16:49:40.861" v="23" actId="20577"/>
      <pc:docMkLst>
        <pc:docMk/>
      </pc:docMkLst>
      <pc:sldChg chg="modSp">
        <pc:chgData name="Noemi Dell'Olio" userId="S::n.dellolio@censis.it::9adaaabf-82c1-40c2-ba2e-b0f066957e2c" providerId="AD" clId="Web-{796E58A9-4E7F-2F17-D375-60089FC62566}" dt="2025-03-04T16:49:17.329" v="15" actId="20577"/>
        <pc:sldMkLst>
          <pc:docMk/>
          <pc:sldMk cId="1214569095" sldId="259"/>
        </pc:sldMkLst>
        <pc:spChg chg="mod">
          <ac:chgData name="Noemi Dell'Olio" userId="S::n.dellolio@censis.it::9adaaabf-82c1-40c2-ba2e-b0f066957e2c" providerId="AD" clId="Web-{796E58A9-4E7F-2F17-D375-60089FC62566}" dt="2025-03-04T16:49:17.329" v="15" actId="20577"/>
          <ac:spMkLst>
            <pc:docMk/>
            <pc:sldMk cId="1214569095" sldId="259"/>
            <ac:spMk id="7" creationId="{1881631B-F83A-989C-CE15-EF5BC5F49210}"/>
          </ac:spMkLst>
        </pc:spChg>
      </pc:sldChg>
      <pc:sldChg chg="modSp">
        <pc:chgData name="Noemi Dell'Olio" userId="S::n.dellolio@censis.it::9adaaabf-82c1-40c2-ba2e-b0f066957e2c" providerId="AD" clId="Web-{796E58A9-4E7F-2F17-D375-60089FC62566}" dt="2025-03-04T16:40:41.765" v="11" actId="1076"/>
        <pc:sldMkLst>
          <pc:docMk/>
          <pc:sldMk cId="3305936973" sldId="277"/>
        </pc:sldMkLst>
        <pc:spChg chg="mod">
          <ac:chgData name="Noemi Dell'Olio" userId="S::n.dellolio@censis.it::9adaaabf-82c1-40c2-ba2e-b0f066957e2c" providerId="AD" clId="Web-{796E58A9-4E7F-2F17-D375-60089FC62566}" dt="2025-03-04T16:40:36.781" v="10" actId="1076"/>
          <ac:spMkLst>
            <pc:docMk/>
            <pc:sldMk cId="3305936973" sldId="277"/>
            <ac:spMk id="4" creationId="{AB4DBD33-ACBF-2F80-7344-15A6D31B38EF}"/>
          </ac:spMkLst>
        </pc:spChg>
        <pc:spChg chg="mod">
          <ac:chgData name="Noemi Dell'Olio" userId="S::n.dellolio@censis.it::9adaaabf-82c1-40c2-ba2e-b0f066957e2c" providerId="AD" clId="Web-{796E58A9-4E7F-2F17-D375-60089FC62566}" dt="2025-03-04T16:40:41.765" v="11" actId="1076"/>
          <ac:spMkLst>
            <pc:docMk/>
            <pc:sldMk cId="3305936973" sldId="277"/>
            <ac:spMk id="9" creationId="{535A303A-5078-896E-66C4-BC00F1A089F5}"/>
          </ac:spMkLst>
        </pc:spChg>
      </pc:sldChg>
      <pc:sldChg chg="modSp">
        <pc:chgData name="Noemi Dell'Olio" userId="S::n.dellolio@censis.it::9adaaabf-82c1-40c2-ba2e-b0f066957e2c" providerId="AD" clId="Web-{796E58A9-4E7F-2F17-D375-60089FC62566}" dt="2025-03-04T16:49:40.861" v="23" actId="20577"/>
        <pc:sldMkLst>
          <pc:docMk/>
          <pc:sldMk cId="4138545101" sldId="283"/>
        </pc:sldMkLst>
        <pc:spChg chg="mod">
          <ac:chgData name="Noemi Dell'Olio" userId="S::n.dellolio@censis.it::9adaaabf-82c1-40c2-ba2e-b0f066957e2c" providerId="AD" clId="Web-{796E58A9-4E7F-2F17-D375-60089FC62566}" dt="2025-03-04T16:49:40.861" v="23" actId="20577"/>
          <ac:spMkLst>
            <pc:docMk/>
            <pc:sldMk cId="4138545101" sldId="283"/>
            <ac:spMk id="8" creationId="{3064F759-C6A6-F877-C811-5D28E98BE83C}"/>
          </ac:spMkLst>
        </pc:spChg>
        <pc:spChg chg="mod">
          <ac:chgData name="Noemi Dell'Olio" userId="S::n.dellolio@censis.it::9adaaabf-82c1-40c2-ba2e-b0f066957e2c" providerId="AD" clId="Web-{796E58A9-4E7F-2F17-D375-60089FC62566}" dt="2025-03-04T16:38:15.886" v="5" actId="20577"/>
          <ac:spMkLst>
            <pc:docMk/>
            <pc:sldMk cId="4138545101" sldId="283"/>
            <ac:spMk id="9" creationId="{395D3FC5-DAAB-3787-1A41-0D6B54CD03B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4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https://2930189arubait000-my.sharepoint.com/personal/f_santini_censis_it/Documents/Unpli/Tab%20e%20fig%20soci.xlsx" TargetMode="External"/><Relationship Id="rId4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r>
              <a:rPr lang="it-IT" sz="1600" i="1"/>
              <a:t>Nel 2023 ha mai partecipato ad eventi organizzati dalla Pro Loco nei luoghi che ha visitato come turista?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defRPr>
          </a:pPr>
          <a:endParaRPr lang="it-IT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'[Tab e Fig Unpli popolazione.xlsx]F3'!$A$3</c:f>
              <c:strCache>
                <c:ptCount val="1"/>
                <c:pt idx="0">
                  <c:v>Si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'[Tab e Fig Unpli popolazione.xlsx]F3'!$B$2:$F$2</c:f>
              <c:strCache>
                <c:ptCount val="5"/>
                <c:pt idx="0">
                  <c:v>18-34 anni</c:v>
                </c:pt>
                <c:pt idx="1">
                  <c:v>35-44 anni</c:v>
                </c:pt>
                <c:pt idx="2">
                  <c:v>45-64 anni</c:v>
                </c:pt>
                <c:pt idx="3">
                  <c:v>65 anni e oltre</c:v>
                </c:pt>
                <c:pt idx="4">
                  <c:v>Totale</c:v>
                </c:pt>
              </c:strCache>
            </c:strRef>
          </c:cat>
          <c:val>
            <c:numRef>
              <c:f>'[Tab e Fig Unpli popolazione.xlsx]F3'!$B$3:$F$3</c:f>
              <c:numCache>
                <c:formatCode>###0.0</c:formatCode>
                <c:ptCount val="5"/>
                <c:pt idx="0">
                  <c:v>41.816453449387524</c:v>
                </c:pt>
                <c:pt idx="1">
                  <c:v>48.275201200340717</c:v>
                </c:pt>
                <c:pt idx="2">
                  <c:v>50.548026188390104</c:v>
                </c:pt>
                <c:pt idx="3">
                  <c:v>28.971743246941482</c:v>
                </c:pt>
                <c:pt idx="4">
                  <c:v>43.477119427953603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35-4951-8C23-8AD2A4214B0E}"/>
            </c:ext>
          </c:extLst>
        </c:ser>
        <c:ser>
          <c:idx val="1"/>
          <c:order val="1"/>
          <c:tx>
            <c:strRef>
              <c:f>'[Tab e Fig Unpli popolazione.xlsx]F3'!$A$4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'[Tab e Fig Unpli popolazione.xlsx]F3'!$B$2:$F$2</c:f>
              <c:strCache>
                <c:ptCount val="5"/>
                <c:pt idx="0">
                  <c:v>18-34 anni</c:v>
                </c:pt>
                <c:pt idx="1">
                  <c:v>35-44 anni</c:v>
                </c:pt>
                <c:pt idx="2">
                  <c:v>45-64 anni</c:v>
                </c:pt>
                <c:pt idx="3">
                  <c:v>65 anni e oltre</c:v>
                </c:pt>
                <c:pt idx="4">
                  <c:v>Totale</c:v>
                </c:pt>
              </c:strCache>
            </c:strRef>
          </c:cat>
          <c:val>
            <c:numRef>
              <c:f>'[Tab e Fig Unpli popolazione.xlsx]F3'!$B$4:$F$4</c:f>
              <c:numCache>
                <c:formatCode>###0.0</c:formatCode>
                <c:ptCount val="5"/>
                <c:pt idx="0">
                  <c:v>58.183546550612483</c:v>
                </c:pt>
                <c:pt idx="1">
                  <c:v>51.724798799659389</c:v>
                </c:pt>
                <c:pt idx="2">
                  <c:v>49.451973811609697</c:v>
                </c:pt>
                <c:pt idx="3">
                  <c:v>71.028256753058542</c:v>
                </c:pt>
                <c:pt idx="4">
                  <c:v>56.522880572046297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35-4951-8C23-8AD2A4214B0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2089326223"/>
        <c:axId val="2089325743"/>
      </c:barChart>
      <c:catAx>
        <c:axId val="2089326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it-IT"/>
          </a:p>
        </c:txPr>
        <c:crossAx val="2089325743"/>
        <c:crosses val="autoZero"/>
        <c:auto val="1"/>
        <c:lblAlgn val="ctr"/>
        <c:lblOffset val="100"/>
        <c:noMultiLvlLbl val="0"/>
      </c:catAx>
      <c:valAx>
        <c:axId val="2089325743"/>
        <c:scaling>
          <c:orientation val="minMax"/>
          <c:max val="100"/>
        </c:scaling>
        <c:delete val="1"/>
        <c:axPos val="t"/>
        <c:numFmt formatCode="###0.0" sourceLinked="1"/>
        <c:majorTickMark val="none"/>
        <c:minorTickMark val="none"/>
        <c:tickLblPos val="nextTo"/>
        <c:crossAx val="2089326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2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'F9'!$A$15:$A$23</c:f>
              <c:strCache>
                <c:ptCount val="9"/>
                <c:pt idx="0">
                  <c:v>Promozione del turismo locale</c:v>
                </c:pt>
                <c:pt idx="1">
                  <c:v>Sagre</c:v>
                </c:pt>
                <c:pt idx="2">
                  <c:v>Conservazione delle tradizioni locali</c:v>
                </c:pt>
                <c:pt idx="3">
                  <c:v>Promozione dei prodotti locali</c:v>
                </c:pt>
                <c:pt idx="4">
                  <c:v>Manifestazioni o eventi religiosi (ricorrenze, santi patroni, processioni, ecc.)</c:v>
                </c:pt>
                <c:pt idx="5">
                  <c:v>Promozione e conservazione di strutture o monumenti</c:v>
                </c:pt>
                <c:pt idx="6">
                  <c:v>Attività di formazione</c:v>
                </c:pt>
                <c:pt idx="7">
                  <c:v>Conservazione delle lingue e dialetti</c:v>
                </c:pt>
                <c:pt idx="8">
                  <c:v>Altro</c:v>
                </c:pt>
              </c:strCache>
            </c:strRef>
          </c:cat>
          <c:val>
            <c:numRef>
              <c:f>'F9'!$B$15:$B$23</c:f>
              <c:numCache>
                <c:formatCode>0.0</c:formatCode>
                <c:ptCount val="9"/>
                <c:pt idx="0">
                  <c:v>70.599999999999994</c:v>
                </c:pt>
                <c:pt idx="1">
                  <c:v>65.3</c:v>
                </c:pt>
                <c:pt idx="2">
                  <c:v>61.7</c:v>
                </c:pt>
                <c:pt idx="3">
                  <c:v>61.3</c:v>
                </c:pt>
                <c:pt idx="4">
                  <c:v>47.1</c:v>
                </c:pt>
                <c:pt idx="5">
                  <c:v>31.6</c:v>
                </c:pt>
                <c:pt idx="6">
                  <c:v>24.1</c:v>
                </c:pt>
                <c:pt idx="7">
                  <c:v>24</c:v>
                </c:pt>
                <c:pt idx="8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AA-41AD-BF25-218FD344350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62473711"/>
        <c:axId val="962479471"/>
      </c:barChart>
      <c:catAx>
        <c:axId val="96247371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2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62479471"/>
        <c:crosses val="autoZero"/>
        <c:auto val="1"/>
        <c:lblAlgn val="ctr"/>
        <c:lblOffset val="100"/>
        <c:noMultiLvlLbl val="0"/>
      </c:catAx>
      <c:valAx>
        <c:axId val="962479471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9624737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sz="1120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2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'[Tab e Fig Unpli popolazione.xlsx]F1'!$A$4:$A$11</c:f>
              <c:strCache>
                <c:ptCount val="8"/>
                <c:pt idx="0">
                  <c:v>Organizzazione di sagre ed eventi</c:v>
                </c:pt>
                <c:pt idx="1">
                  <c:v>Promozione del turismo locale (anche in collaborazione con le regioni)</c:v>
                </c:pt>
                <c:pt idx="2">
                  <c:v>Attività di valorizzazione, recupero e conservazione del patrimonio storico, culturale, folkloristico e ambientale</c:v>
                </c:pt>
                <c:pt idx="3">
                  <c:v>Attività ed eventi formativi, culturali</c:v>
                </c:pt>
                <c:pt idx="4">
                  <c:v>Promozione dei prodotti locali</c:v>
                </c:pt>
                <c:pt idx="5">
                  <c:v>Conservazione delle lingue e dialetti</c:v>
                </c:pt>
                <c:pt idx="6">
                  <c:v>Altro</c:v>
                </c:pt>
                <c:pt idx="7">
                  <c:v>Non saprei</c:v>
                </c:pt>
              </c:strCache>
            </c:strRef>
          </c:cat>
          <c:val>
            <c:numRef>
              <c:f>'[Tab e Fig Unpli popolazione.xlsx]F1'!$B$4:$B$11</c:f>
              <c:numCache>
                <c:formatCode>###0.0</c:formatCode>
                <c:ptCount val="8"/>
                <c:pt idx="0">
                  <c:v>76.383655065791359</c:v>
                </c:pt>
                <c:pt idx="1">
                  <c:v>68.948706861570656</c:v>
                </c:pt>
                <c:pt idx="2">
                  <c:v>59.466866998095306</c:v>
                </c:pt>
                <c:pt idx="3">
                  <c:v>55.969837637354345</c:v>
                </c:pt>
                <c:pt idx="4">
                  <c:v>55.463383938925645</c:v>
                </c:pt>
                <c:pt idx="5">
                  <c:v>31.693184899047505</c:v>
                </c:pt>
                <c:pt idx="6">
                  <c:v>0.11613967585969763</c:v>
                </c:pt>
                <c:pt idx="7">
                  <c:v>3.0119056764021592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45-4168-958B-B5D8265272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36077375"/>
        <c:axId val="1436078815"/>
      </c:barChart>
      <c:catAx>
        <c:axId val="143607737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2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it-IT"/>
          </a:p>
        </c:txPr>
        <c:crossAx val="1436078815"/>
        <c:crosses val="autoZero"/>
        <c:auto val="1"/>
        <c:lblAlgn val="ctr"/>
        <c:lblOffset val="100"/>
        <c:noMultiLvlLbl val="0"/>
      </c:catAx>
      <c:valAx>
        <c:axId val="1436078815"/>
        <c:scaling>
          <c:orientation val="minMax"/>
          <c:max val="85"/>
          <c:min val="0"/>
        </c:scaling>
        <c:delete val="1"/>
        <c:axPos val="t"/>
        <c:numFmt formatCode="###0.0" sourceLinked="1"/>
        <c:majorTickMark val="none"/>
        <c:minorTickMark val="none"/>
        <c:tickLblPos val="nextTo"/>
        <c:crossAx val="14360773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sz="1120"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'[Tab e fig soci.xlsx]1'!$A$3:$A$9</c:f>
              <c:strCache>
                <c:ptCount val="7"/>
                <c:pt idx="0">
                  <c:v>Trovare finanziamenti</c:v>
                </c:pt>
                <c:pt idx="1">
                  <c:v>Pratiche burocratiche</c:v>
                </c:pt>
                <c:pt idx="2">
                  <c:v>Coinvolgere i giovani</c:v>
                </c:pt>
                <c:pt idx="3">
                  <c:v>Trovare volontari</c:v>
                </c:pt>
                <c:pt idx="4">
                  <c:v>Adattarsi ai nuovi mezzi di comunicazione</c:v>
                </c:pt>
                <c:pt idx="5">
                  <c:v>Le problematiche legate al clima estremo (siccità, alluvioni, frane, difficoltà con i raccolti, etc.)</c:v>
                </c:pt>
                <c:pt idx="6">
                  <c:v>Altro</c:v>
                </c:pt>
              </c:strCache>
            </c:strRef>
          </c:cat>
          <c:val>
            <c:numRef>
              <c:f>'[Tab e fig soci.xlsx]1'!$B$3:$B$9</c:f>
              <c:numCache>
                <c:formatCode>###0.0</c:formatCode>
                <c:ptCount val="7"/>
                <c:pt idx="0">
                  <c:v>59.33884297520661</c:v>
                </c:pt>
                <c:pt idx="1">
                  <c:v>49.917355371900825</c:v>
                </c:pt>
                <c:pt idx="2">
                  <c:v>41.15702479338843</c:v>
                </c:pt>
                <c:pt idx="3">
                  <c:v>32.396694214876035</c:v>
                </c:pt>
                <c:pt idx="4">
                  <c:v>1.9834710743801653</c:v>
                </c:pt>
                <c:pt idx="5">
                  <c:v>1.4876033057851239</c:v>
                </c:pt>
                <c:pt idx="6">
                  <c:v>3.8016528925619837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09-477C-8045-0D4875D944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30"/>
        <c:axId val="1852194495"/>
        <c:axId val="1852194975"/>
      </c:barChart>
      <c:catAx>
        <c:axId val="18521944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it-IT"/>
          </a:p>
        </c:txPr>
        <c:crossAx val="1852194975"/>
        <c:crosses val="autoZero"/>
        <c:auto val="1"/>
        <c:lblAlgn val="ctr"/>
        <c:lblOffset val="100"/>
        <c:noMultiLvlLbl val="0"/>
      </c:catAx>
      <c:valAx>
        <c:axId val="1852194975"/>
        <c:scaling>
          <c:orientation val="minMax"/>
          <c:max val="65"/>
          <c:min val="0"/>
        </c:scaling>
        <c:delete val="1"/>
        <c:axPos val="t"/>
        <c:numFmt formatCode="###0.0" sourceLinked="1"/>
        <c:majorTickMark val="none"/>
        <c:minorTickMark val="none"/>
        <c:tickLblPos val="nextTo"/>
        <c:crossAx val="1852194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465064910846812"/>
          <c:y val="0.11793522029685809"/>
          <c:w val="0.26820382243894147"/>
          <c:h val="0.6783159959130773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706-4C7F-8FE6-D05E305C204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06-4C7F-8FE6-D05E305C204F}"/>
              </c:ext>
            </c:extLst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06-4C7F-8FE6-D05E305C20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'[Tab e fig soci.xlsx]4'!$A$3:$A$5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saprei</c:v>
                </c:pt>
              </c:strCache>
            </c:strRef>
          </c:cat>
          <c:val>
            <c:numRef>
              <c:f>'[Tab e fig soci.xlsx]4'!$B$3:$B$5</c:f>
              <c:numCache>
                <c:formatCode>###0.0</c:formatCode>
                <c:ptCount val="3"/>
                <c:pt idx="0">
                  <c:v>74.380165289256198</c:v>
                </c:pt>
                <c:pt idx="1">
                  <c:v>19.669421487603305</c:v>
                </c:pt>
                <c:pt idx="2">
                  <c:v>5.9504132231404956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06-4C7F-8FE6-D05E305C204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pPr>
      <a:endParaRPr lang="it-IT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r>
              <a:rPr lang="it-IT" sz="1600" i="1"/>
              <a:t>Quanto ritiene utili i diversi servizi e l'assistenza forniti dall'Unpli alle Pro Loco?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30849234470691161"/>
          <c:y val="0.19492891513560801"/>
          <c:w val="0.38579330708661419"/>
          <c:h val="0.6429888451443569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F2-40A5-8513-17FB528AAEC3}"/>
              </c:ext>
            </c:extLst>
          </c:dPt>
          <c:dPt>
            <c:idx val="1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F2-40A5-8513-17FB528AAEC3}"/>
              </c:ext>
            </c:extLst>
          </c:dPt>
          <c:dPt>
            <c:idx val="2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F2-40A5-8513-17FB528AAEC3}"/>
              </c:ext>
            </c:extLst>
          </c:dPt>
          <c:dPt>
            <c:idx val="3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F2-40A5-8513-17FB528AAEC3}"/>
              </c:ext>
            </c:extLst>
          </c:dPt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2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8CF2-40A5-8513-17FB528AAE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'[Tab e fig soci.xlsx]11'!$A$3:$A$6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'[Tab e fig soci.xlsx]11'!$B$3:$B$6</c:f>
              <c:numCache>
                <c:formatCode>###0.0</c:formatCode>
                <c:ptCount val="4"/>
                <c:pt idx="0">
                  <c:v>42.809917355371901</c:v>
                </c:pt>
                <c:pt idx="1">
                  <c:v>46.280991735537192</c:v>
                </c:pt>
                <c:pt idx="2">
                  <c:v>9.5867768595041323</c:v>
                </c:pt>
                <c:pt idx="3">
                  <c:v>1.3223140495867769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F2-40A5-8513-17FB528AAEC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pPr>
      <a:endParaRPr lang="it-IT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'10'!$A$20:$A$32</cx:f>
        <cx:lvl ptCount="13">
          <cx:pt idx="0">Gennaio</cx:pt>
          <cx:pt idx="1">Febbraio</cx:pt>
          <cx:pt idx="2">Marzo</cx:pt>
          <cx:pt idx="3">Aprile</cx:pt>
          <cx:pt idx="4">Maggio</cx:pt>
          <cx:pt idx="5">Giugno</cx:pt>
          <cx:pt idx="6">Luglio</cx:pt>
          <cx:pt idx="7">Agosto</cx:pt>
          <cx:pt idx="8">Settembre</cx:pt>
          <cx:pt idx="9">Ottobre</cx:pt>
          <cx:pt idx="10">Novembre</cx:pt>
          <cx:pt idx="11">Dicembre</cx:pt>
          <cx:pt idx="12">Le attività non si fermano mai</cx:pt>
        </cx:lvl>
      </cx:strDim>
      <cx:numDim type="val">
        <cx:f>'10'!$B$20:$B$32</cx:f>
        <cx:lvl ptCount="13" formatCode="0,0">
          <cx:pt idx="0">73.223140495867767</cx:pt>
          <cx:pt idx="1">67.933884297520663</cx:pt>
          <cx:pt idx="2">69.586776859504127</cx:pt>
          <cx:pt idx="3">75.702479338842977</cx:pt>
          <cx:pt idx="4">83.63636363636364</cx:pt>
          <cx:pt idx="5">94.049586776859499</cx:pt>
          <cx:pt idx="6">93.223140495867767</cx:pt>
          <cx:pt idx="7">81.983471074380162</cx:pt>
          <cx:pt idx="8">88.429752066115697</cx:pt>
          <cx:pt idx="9">76.36363636363636</cx:pt>
          <cx:pt idx="10">70.743801652892557</cx:pt>
          <cx:pt idx="11">95.537190082644628</cx:pt>
          <cx:pt idx="12">37.52066115702479</cx:pt>
        </cx:lvl>
      </cx:numDim>
    </cx:data>
  </cx:chartData>
  <cx:chart>
    <cx:plotArea>
      <cx:plotAreaRegion>
        <cx:series layoutId="funnel" uniqueId="{D8E97B22-A703-4475-8410-89B8BA1A7B99}">
          <cx:dataLabels>
            <cx:txPr>
              <a:bodyPr vertOverflow="overflow" horzOverflow="overflow" wrap="square" lIns="0" tIns="0" rIns="0" bIns="0"/>
              <a:lstStyle/>
              <a:p>
                <a:pPr algn="ctr" rtl="0">
                  <a:defRPr sz="1600" b="0" i="0">
                    <a:solidFill>
                      <a:srgbClr val="595959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it-IT" sz="1600"/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vertOverflow="overflow" horzOverflow="overflow" wrap="square" lIns="0" tIns="0" rIns="0" bIns="0"/>
          <a:lstStyle/>
          <a:p>
            <a:pPr algn="ctr" rtl="0">
              <a:defRPr sz="1600" b="0" i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it-IT" sz="1600"/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CC0ED-CDF6-4850-B8A8-28DF2F602BD0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0B91B-E948-4CA7-AD10-9F7239C6078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149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1EE93B-FAA5-1C74-FD23-92BFA7C74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10C784-016A-4375-1C4C-D76ECD197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BEE491-0401-76D8-D9F9-0F16F01AA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BA5AEA-80BE-CF13-7C5D-222835E9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407822-CBE4-E2CA-7AEA-181EF45C6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54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60C406-8CEF-C53C-13D0-3237B01FB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084C765-6A16-C17E-488E-B8142B75F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67D41B-737F-F4CD-19B1-EF6744C68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13B6C1-6F17-D27B-2BCA-A6D339726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3E570D-4757-D01D-7114-9A407B8BC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556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8DD63F1-EE7D-A280-6F3B-C1D3BFE0F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5F1FEF5-2DE4-AE42-3EA3-C8A885377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213353-2008-0C8D-B4A8-55DF2B12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0AFB3A-D38F-5491-62C3-9E1E4F92C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25B08E-2CA9-283B-25D9-A6E66296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62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7112D-6702-3635-33C1-EC47102CB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589D3C-FB06-668F-0E2F-EB31EC621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EDF471-0B31-0F4D-DFE3-6F4091E3C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23BED5-8520-7B69-E7D0-65258C647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74D9C7-92CE-F4F6-C1CF-B2F76DD48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81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7B0AF0-C164-7ED0-6FBB-CC494F3A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9663B4-F373-6400-8ED7-5CAB9C97A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A3F3CB-54B3-E92E-D7F4-39F04977F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73340C-3D36-8652-73F8-78B5153EA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A0BF73-85F9-5FC4-AD41-C75A8212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30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14F46B-1844-1898-5206-DBAC3201C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D1E164-B4F5-EAA4-4958-FA1F3DA68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4891CE5-C10F-62C5-0E5C-757BB801C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F42FF2-4E9F-EF5E-0732-2589B20CD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6262C3-5776-1B13-25E9-435F0562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86A126-3E84-1D1B-A45C-CFD93F6E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908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C90541-26FC-2AD2-B863-F1A8F5F44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C965F6-0D03-E848-CA62-BCF0EF3B4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882A38-8D7A-940B-D140-30ECE9D4F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3E62554-B68E-38FA-E1E2-D1D913B53B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3F14D4F-A49B-7241-EC3C-A619686938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74C0FB7-609D-0982-E702-B9D7EF62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C5EB29-CCC7-B08B-D4B0-2A705879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13C21EC-93AB-BF17-052E-9A9C7480A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75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9C1DF1-B605-B1E4-D2F3-8172AE060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F0AD5EA-C20B-AC85-310A-A04522037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69944E-2E49-8C6C-F73F-C7D44871D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51DA7E-02F5-0B0F-4522-8C7B6F10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84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D8DF241-1334-555D-0DF0-04108FFA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7651CCE-CA69-D1A1-A32D-890E7A3F6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D126D40-8717-8050-CF86-CE16A22B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32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343F5-3462-AD93-77BF-134E4C867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521BB5-D7EE-2A60-AB8C-361AD581A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D37572A-6ECD-91CF-9CCD-BEF044673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A759D5-4C2F-17CB-0D11-0E2A4282F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C88C46-1E9A-82F9-7E38-3778F1DCE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23EDFC-89A6-9FCF-7D79-4B14C7C77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71C21D-2847-FFA8-3CEE-731B388D2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B341750-55FC-3EDF-EF86-FF1A171601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80EABE8-FFB9-3A08-B94E-79FFD8417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379044E-3406-E337-30CE-EA8AA9542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75741E-5F77-5E9B-0EEE-B2E61D96C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A80526-70FD-50BA-2057-C814BB5A0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043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8157282-A7E8-B6BF-80F0-472950DFA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B2DC48-FA10-58FA-A556-1B9E5ACC4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5F0B6F-9E64-CE7B-F02A-CDBE66FB47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988032-4D8F-4405-98B2-19BEB56A4126}" type="datetimeFigureOut">
              <a:rPr lang="it-IT" smtClean="0"/>
              <a:t>18/03/2025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AAD23D-BE3C-D9DB-BF8C-4848D7739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208FED-2D81-C328-9896-61807AE66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7D403E-72D0-45D4-A319-40B162CCC4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1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03400EA-073D-786A-13AB-6B42C24EACEF}"/>
              </a:ext>
            </a:extLst>
          </p:cNvPr>
          <p:cNvSpPr txBox="1"/>
          <p:nvPr/>
        </p:nvSpPr>
        <p:spPr>
          <a:xfrm>
            <a:off x="1329766" y="1146412"/>
            <a:ext cx="9014348" cy="24020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48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 </a:t>
            </a:r>
            <a:r>
              <a:rPr lang="it-IT" sz="48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 Loco</a:t>
            </a:r>
            <a:r>
              <a:rPr lang="it-IT" sz="48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motore della valorizzazione territoriale e della coesione sociale</a:t>
            </a:r>
            <a:endParaRPr lang="it-IT" sz="48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8" y="4374554"/>
            <a:ext cx="12192007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40655" y="4374554"/>
            <a:ext cx="4051344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12191984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4380927"/>
            <a:ext cx="12192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C9C1FE1-5FC8-6917-EFDD-E2E031BA91F0}"/>
              </a:ext>
            </a:extLst>
          </p:cNvPr>
          <p:cNvSpPr txBox="1"/>
          <p:nvPr/>
        </p:nvSpPr>
        <p:spPr>
          <a:xfrm>
            <a:off x="1329765" y="4892722"/>
            <a:ext cx="6387155" cy="1078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Roma, 18 </a:t>
            </a:r>
            <a:r>
              <a:rPr lang="en-US" sz="2400" kern="120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marzo</a:t>
            </a: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2025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F15764A-B71F-FA7E-E1F7-A1F834286DBC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1AE0DBF-28CC-6CF4-4461-9D3BC4984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F90040A0-F264-4CE3-2D52-32BB3F0B9B8A}"/>
              </a:ext>
            </a:extLst>
          </p:cNvPr>
          <p:cNvSpPr txBox="1"/>
          <p:nvPr/>
        </p:nvSpPr>
        <p:spPr>
          <a:xfrm>
            <a:off x="1329765" y="3628700"/>
            <a:ext cx="46646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800" i="1">
                <a:solidFill>
                  <a:schemeClr val="tx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Rapporto Censis </a:t>
            </a:r>
            <a:r>
              <a:rPr lang="it-IT" i="1">
                <a:solidFill>
                  <a:schemeClr val="tx2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sull’attività delle Pro Loco</a:t>
            </a:r>
            <a:endParaRPr lang="it-IT" sz="160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46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89BAC0-C45F-D696-91E5-CC83BE60F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3288CA34-53E1-188D-57AA-E291051F62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929475"/>
              </p:ext>
            </p:extLst>
          </p:nvPr>
        </p:nvGraphicFramePr>
        <p:xfrm>
          <a:off x="946026" y="838297"/>
          <a:ext cx="10120393" cy="5003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magine 1">
            <a:extLst>
              <a:ext uri="{FF2B5EF4-FFF2-40B4-BE49-F238E27FC236}">
                <a16:creationId xmlns:a16="http://schemas.microsoft.com/office/drawing/2014/main" id="{91FA19CB-B7C8-E0F1-BF45-BF8C942EB7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BE2C5E24-F1CA-FDEE-85C9-BACFE4D175F9}"/>
              </a:ext>
            </a:extLst>
          </p:cNvPr>
          <p:cNvSpPr/>
          <p:nvPr/>
        </p:nvSpPr>
        <p:spPr>
          <a:xfrm>
            <a:off x="2125755" y="185560"/>
            <a:ext cx="77609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Fig. 2 – Le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sfide</a:t>
            </a:r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di oggi : le maggiori </a:t>
            </a:r>
            <a:r>
              <a:rPr lang="it-IT" sz="2400" b="1">
                <a:solidFill>
                  <a:schemeClr val="accent2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difficoltà</a:t>
            </a:r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riscontrate dalle Pro Loco </a:t>
            </a:r>
            <a:r>
              <a:rPr lang="it-IT" sz="2400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E7FCA6ED-320C-6D26-A7F7-5981CDDA38D3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66E627A8-51E8-7139-EF0C-16CAD2EF9D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B2434013-3042-F6B2-E1E9-7573B939CDF2}"/>
              </a:ext>
            </a:extLst>
          </p:cNvPr>
          <p:cNvSpPr/>
          <p:nvPr/>
        </p:nvSpPr>
        <p:spPr>
          <a:xfrm>
            <a:off x="355085" y="6248157"/>
            <a:ext cx="89113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it-IT" altLang="it-IT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3. Le Pro Loco viste dall’interno: i risultati dell’indagine</a:t>
            </a:r>
          </a:p>
        </p:txBody>
      </p:sp>
      <p:sp>
        <p:nvSpPr>
          <p:cNvPr id="10" name="Segnaposto testo 2">
            <a:extLst>
              <a:ext uri="{FF2B5EF4-FFF2-40B4-BE49-F238E27FC236}">
                <a16:creationId xmlns:a16="http://schemas.microsoft.com/office/drawing/2014/main" id="{DF4C625D-38DF-F4E4-A0E3-24F04122EB2B}"/>
              </a:ext>
            </a:extLst>
          </p:cNvPr>
          <p:cNvSpPr txBox="1">
            <a:spLocks/>
          </p:cNvSpPr>
          <p:nvPr/>
        </p:nvSpPr>
        <p:spPr>
          <a:xfrm>
            <a:off x="1662036" y="5624105"/>
            <a:ext cx="275642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</p:spTree>
    <p:extLst>
      <p:ext uri="{BB962C8B-B14F-4D97-AF65-F5344CB8AC3E}">
        <p14:creationId xmlns:p14="http://schemas.microsoft.com/office/powerpoint/2010/main" val="2563771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CB4631-7F26-87E1-F85E-4CE2F164E3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A68F3A62-03F7-D5C3-7C50-66E39651F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96924EDC-B39F-C50E-80B9-EB3DA7112ADE}"/>
              </a:ext>
            </a:extLst>
          </p:cNvPr>
          <p:cNvSpPr/>
          <p:nvPr/>
        </p:nvSpPr>
        <p:spPr>
          <a:xfrm>
            <a:off x="5462888" y="2959026"/>
            <a:ext cx="66387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Fig. 3 - Le Pro Loco in </a:t>
            </a:r>
            <a:r>
              <a:rPr lang="it-IT" sz="16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difficoltà nell’assicurare un ricambio generazionale </a:t>
            </a:r>
            <a:r>
              <a:rPr lang="it-IT" sz="16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dei volontari </a:t>
            </a:r>
            <a:r>
              <a:rPr lang="it-IT" sz="1600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B922C251-A8F6-0CA6-B659-DF6EC6BB2B46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35949C95-048A-A634-899F-4EEF50C58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D2269EFC-7DAC-EBAA-0B8B-A0D6DAB237B6}"/>
              </a:ext>
            </a:extLst>
          </p:cNvPr>
          <p:cNvSpPr txBox="1">
            <a:spLocks/>
          </p:cNvSpPr>
          <p:nvPr/>
        </p:nvSpPr>
        <p:spPr>
          <a:xfrm>
            <a:off x="5462887" y="5636883"/>
            <a:ext cx="275642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75440B4-7A7F-2A31-08ED-78A545D7D729}"/>
              </a:ext>
            </a:extLst>
          </p:cNvPr>
          <p:cNvSpPr txBox="1"/>
          <p:nvPr/>
        </p:nvSpPr>
        <p:spPr>
          <a:xfrm>
            <a:off x="663321" y="617186"/>
            <a:ext cx="414743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L’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85,8% </a:t>
            </a: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delle Pro Loco conferma che trovare nuovi volontari è un compito piuttosto </a:t>
            </a:r>
            <a:r>
              <a:rPr lang="it-IT" sz="2400" b="1">
                <a:solidFill>
                  <a:schemeClr val="accent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arduo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Inoltre, il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74,4%</a:t>
            </a: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indica che sta avendo </a:t>
            </a:r>
            <a:r>
              <a:rPr lang="it-IT" sz="2400" b="1">
                <a:solidFill>
                  <a:schemeClr val="accent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difficoltà</a:t>
            </a: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nell’assicurare un ricambio generazionale dei volontari 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Questo può mettere a </a:t>
            </a:r>
            <a:r>
              <a:rPr lang="it-IT" sz="2400" b="1">
                <a:solidFill>
                  <a:schemeClr val="accent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rischio</a:t>
            </a: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la continuità delle attività che le Pro Loco offrono alla comunità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5FDBBEEC-0A7E-D36A-A4D5-2A0DA2EAAD10}"/>
              </a:ext>
            </a:extLst>
          </p:cNvPr>
          <p:cNvSpPr/>
          <p:nvPr/>
        </p:nvSpPr>
        <p:spPr>
          <a:xfrm>
            <a:off x="355085" y="6248157"/>
            <a:ext cx="89113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it-IT" altLang="it-IT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3. Le Pro Loco viste dall’interno: i risultati dell’indagine</a:t>
            </a: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B4035DA8-9D09-9C69-CDAD-7D6E46FC56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8721771"/>
              </p:ext>
            </p:extLst>
          </p:nvPr>
        </p:nvGraphicFramePr>
        <p:xfrm>
          <a:off x="5462888" y="3323182"/>
          <a:ext cx="6638798" cy="2624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ttangolo 9">
            <a:extLst>
              <a:ext uri="{FF2B5EF4-FFF2-40B4-BE49-F238E27FC236}">
                <a16:creationId xmlns:a16="http://schemas.microsoft.com/office/drawing/2014/main" id="{65800717-A546-9B4C-1D1A-584B1C11A0A9}"/>
              </a:ext>
            </a:extLst>
          </p:cNvPr>
          <p:cNvSpPr/>
          <p:nvPr/>
        </p:nvSpPr>
        <p:spPr>
          <a:xfrm>
            <a:off x="5462888" y="0"/>
            <a:ext cx="66387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Tab. 5 - Grado di </a:t>
            </a:r>
            <a:r>
              <a:rPr lang="it-IT" sz="16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difficoltà </a:t>
            </a:r>
            <a:r>
              <a:rPr lang="it-IT" sz="16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espresso dalle Pro Loco </a:t>
            </a:r>
            <a:r>
              <a:rPr lang="it-IT" sz="16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nel trovare nuovi volontari </a:t>
            </a:r>
            <a:r>
              <a:rPr lang="it-IT" sz="1600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80475C33-2173-C17B-3164-E36EF8548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051412"/>
              </p:ext>
            </p:extLst>
          </p:nvPr>
        </p:nvGraphicFramePr>
        <p:xfrm>
          <a:off x="5565422" y="617186"/>
          <a:ext cx="6536264" cy="200025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090998">
                  <a:extLst>
                    <a:ext uri="{9D8B030D-6E8A-4147-A177-3AD203B41FA5}">
                      <a16:colId xmlns:a16="http://schemas.microsoft.com/office/drawing/2014/main" val="1174600809"/>
                    </a:ext>
                  </a:extLst>
                </a:gridCol>
                <a:gridCol w="1445266">
                  <a:extLst>
                    <a:ext uri="{9D8B030D-6E8A-4147-A177-3AD203B41FA5}">
                      <a16:colId xmlns:a16="http://schemas.microsoft.com/office/drawing/2014/main" val="3492319823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</a:rPr>
                        <a:t>%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88375075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</a:rPr>
                        <a:t>Molto difficile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</a:rPr>
                        <a:t>29,9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50575604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</a:rPr>
                        <a:t>Abbastanza difficile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</a:rPr>
                        <a:t>55,9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04733326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</a:rPr>
                        <a:t>Poco difficile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</a:rPr>
                        <a:t>11,6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7756026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</a:rPr>
                        <a:t>Per niente difficile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</a:rPr>
                        <a:t>2,6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6251830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1" kern="100">
                          <a:solidFill>
                            <a:srgbClr val="000000"/>
                          </a:solidFill>
                          <a:effectLst/>
                        </a:rPr>
                        <a:t>Totale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</a:rPr>
                        <a:t>100,0</a:t>
                      </a:r>
                      <a:endParaRPr lang="it-IT" sz="1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00680568"/>
                  </a:ext>
                </a:extLst>
              </a:tr>
            </a:tbl>
          </a:graphicData>
        </a:graphic>
      </p:graphicFrame>
      <p:sp>
        <p:nvSpPr>
          <p:cNvPr id="12" name="Segnaposto testo 2">
            <a:extLst>
              <a:ext uri="{FF2B5EF4-FFF2-40B4-BE49-F238E27FC236}">
                <a16:creationId xmlns:a16="http://schemas.microsoft.com/office/drawing/2014/main" id="{133D6210-380F-895A-F665-D62ABF03F1BE}"/>
              </a:ext>
            </a:extLst>
          </p:cNvPr>
          <p:cNvSpPr txBox="1">
            <a:spLocks/>
          </p:cNvSpPr>
          <p:nvPr/>
        </p:nvSpPr>
        <p:spPr>
          <a:xfrm>
            <a:off x="5462887" y="2498287"/>
            <a:ext cx="275642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</p:spTree>
    <p:extLst>
      <p:ext uri="{BB962C8B-B14F-4D97-AF65-F5344CB8AC3E}">
        <p14:creationId xmlns:p14="http://schemas.microsoft.com/office/powerpoint/2010/main" val="1297753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6772B5-07EB-645B-04F0-6EEAAFEB4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3" name="Grafico 2">
                <a:extLst>
                  <a:ext uri="{FF2B5EF4-FFF2-40B4-BE49-F238E27FC236}">
                    <a16:creationId xmlns:a16="http://schemas.microsoft.com/office/drawing/2014/main" id="{987EC072-FC42-C025-F32F-68C397D2B3A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547169298"/>
                  </p:ext>
                </p:extLst>
              </p:nvPr>
            </p:nvGraphicFramePr>
            <p:xfrm>
              <a:off x="4858981" y="209733"/>
              <a:ext cx="7183202" cy="553555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3" name="Grafico 2">
                <a:extLst>
                  <a:ext uri="{FF2B5EF4-FFF2-40B4-BE49-F238E27FC236}">
                    <a16:creationId xmlns:a16="http://schemas.microsoft.com/office/drawing/2014/main" id="{987EC072-FC42-C025-F32F-68C397D2B3A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58981" y="209733"/>
                <a:ext cx="7183202" cy="5535556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Immagine 1">
            <a:extLst>
              <a:ext uri="{FF2B5EF4-FFF2-40B4-BE49-F238E27FC236}">
                <a16:creationId xmlns:a16="http://schemas.microsoft.com/office/drawing/2014/main" id="{FFB26F1D-B68C-9C5E-C4F2-C6333C3458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id="{C66C2BA7-6BC2-E4CA-6AAD-221455541A75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C0F42124-8F50-1E61-AA88-B02005126B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7172B444-8515-DAC0-7056-A08720A81322}"/>
              </a:ext>
            </a:extLst>
          </p:cNvPr>
          <p:cNvSpPr txBox="1">
            <a:spLocks/>
          </p:cNvSpPr>
          <p:nvPr/>
        </p:nvSpPr>
        <p:spPr>
          <a:xfrm>
            <a:off x="7300648" y="5682387"/>
            <a:ext cx="275642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56AD6D17-810C-AF76-2834-A9C1B838AB31}"/>
              </a:ext>
            </a:extLst>
          </p:cNvPr>
          <p:cNvSpPr/>
          <p:nvPr/>
        </p:nvSpPr>
        <p:spPr>
          <a:xfrm>
            <a:off x="355085" y="6248157"/>
            <a:ext cx="89113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it-IT" altLang="it-IT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3. Le Pro Loco viste dall’interno: i risultati dell’indagine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4185B90-4193-13F3-FE59-9154BAF23F6F}"/>
              </a:ext>
            </a:extLst>
          </p:cNvPr>
          <p:cNvSpPr/>
          <p:nvPr/>
        </p:nvSpPr>
        <p:spPr>
          <a:xfrm>
            <a:off x="657039" y="112495"/>
            <a:ext cx="44109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Fig. 3 –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Destagionalizzazione</a:t>
            </a:r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: Pro Loco attive per ogni mese </a:t>
            </a:r>
            <a:r>
              <a:rPr lang="it-IT" sz="2400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C45F9A5-A8D4-13A3-A768-60D6FD4EC8A5}"/>
              </a:ext>
            </a:extLst>
          </p:cNvPr>
          <p:cNvSpPr txBox="1"/>
          <p:nvPr/>
        </p:nvSpPr>
        <p:spPr>
          <a:xfrm>
            <a:off x="657039" y="1410062"/>
            <a:ext cx="4201942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Il </a:t>
            </a:r>
            <a:r>
              <a:rPr lang="it-IT" alt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37,5%</a:t>
            </a: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delle Pro Loco non interrompe mai la propria attività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 periodi con la maggiore presenza di Pro Loco attive sono quelli di dicembre (</a:t>
            </a:r>
            <a:r>
              <a:rPr lang="it-IT" alt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95,5%</a:t>
            </a: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), giugno (</a:t>
            </a:r>
            <a:r>
              <a:rPr lang="it-IT" alt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94%</a:t>
            </a: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) e luglio (</a:t>
            </a:r>
            <a:r>
              <a:rPr lang="it-IT" alt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93,2%</a:t>
            </a: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Nel mese meno intenso, il </a:t>
            </a:r>
            <a:r>
              <a:rPr lang="it-IT" alt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67,9%</a:t>
            </a:r>
            <a:r>
              <a:rPr lang="it-IT" altLang="it-IT" sz="24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delle Pro Loco rimane comunque attivo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endParaRPr lang="it-IT" altLang="it-IT" sz="2400">
              <a:solidFill>
                <a:schemeClr val="tx2">
                  <a:lumMod val="90000"/>
                  <a:lumOff val="10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056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7C3C39-58EB-C01F-BFB2-4B9C9D9CD3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780C0AD-1C32-0FD7-E36C-4297A57A2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54B8DAF9-ED3A-40CE-3B95-85660F572DC6}"/>
              </a:ext>
            </a:extLst>
          </p:cNvPr>
          <p:cNvSpPr/>
          <p:nvPr/>
        </p:nvSpPr>
        <p:spPr>
          <a:xfrm>
            <a:off x="842075" y="209733"/>
            <a:ext cx="105078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Tab. 6 – Il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digitale</a:t>
            </a:r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come strumento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strategico</a:t>
            </a:r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: forme di comunicazione principalmente utilizzate dalla Pro Loco per pubblicizzare le attività nel 2023 </a:t>
            </a:r>
            <a:r>
              <a:rPr lang="it-IT" sz="2400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F9B777D4-DC3D-E8C3-9F8D-EE36378D5A42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869D5116-ADAE-2487-E13C-E842668AF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2AE3BF79-C85C-EBC2-04C2-5CABDFE1023C}"/>
              </a:ext>
            </a:extLst>
          </p:cNvPr>
          <p:cNvSpPr txBox="1">
            <a:spLocks/>
          </p:cNvSpPr>
          <p:nvPr/>
        </p:nvSpPr>
        <p:spPr>
          <a:xfrm>
            <a:off x="1662036" y="5624105"/>
            <a:ext cx="275642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2241739-39B7-59B0-7CD0-59E90EE3C09B}"/>
              </a:ext>
            </a:extLst>
          </p:cNvPr>
          <p:cNvSpPr/>
          <p:nvPr/>
        </p:nvSpPr>
        <p:spPr>
          <a:xfrm>
            <a:off x="355085" y="6248157"/>
            <a:ext cx="89113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it-IT" altLang="it-IT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3. Le Pro Loco viste dall’interno: i risultati dell’indagine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3FB0124C-EB6B-CA82-357C-8030675CE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148746"/>
              </p:ext>
            </p:extLst>
          </p:nvPr>
        </p:nvGraphicFramePr>
        <p:xfrm>
          <a:off x="1662036" y="1233895"/>
          <a:ext cx="8749046" cy="4452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915314">
                  <a:extLst>
                    <a:ext uri="{9D8B030D-6E8A-4147-A177-3AD203B41FA5}">
                      <a16:colId xmlns:a16="http://schemas.microsoft.com/office/drawing/2014/main" val="3289859399"/>
                    </a:ext>
                  </a:extLst>
                </a:gridCol>
                <a:gridCol w="1833732">
                  <a:extLst>
                    <a:ext uri="{9D8B030D-6E8A-4147-A177-3AD203B41FA5}">
                      <a16:colId xmlns:a16="http://schemas.microsoft.com/office/drawing/2014/main" val="2802222793"/>
                    </a:ext>
                  </a:extLst>
                </a:gridCol>
              </a:tblGrid>
              <a:tr h="280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8299587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Social media</a:t>
                      </a:r>
                      <a:endParaRPr lang="it-IT" sz="1800" b="1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90,9</a:t>
                      </a:r>
                      <a:endParaRPr lang="it-IT" sz="1800" b="1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55691275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Dépliant e volantini cartacei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56,5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14193780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Sito web della Pro Loco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45,5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76274818"/>
                  </a:ext>
                </a:extLst>
              </a:tr>
              <a:tr h="584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Servizi sulla stampa locale (giornali, radio o televisione)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34,5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1114533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Cartellonistica stradale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17,0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85367134"/>
                  </a:ext>
                </a:extLst>
              </a:tr>
              <a:tr h="584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Sito web del Comune in cui ha sede la manifestazione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11,6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7569387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Sito web dell’Unpli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4452305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Newsletter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4,8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67692422"/>
                  </a:ext>
                </a:extLst>
              </a:tr>
              <a:tr h="584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Sito web di altre associazioni od organizzazioni del territorio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82847911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Portali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96520939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Altro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</a:t>
                      </a:r>
                      <a:endParaRPr lang="it-IT" sz="18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73232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039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D0B17C-3880-5F4A-5789-A5EFEE9BA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613393A2-A564-41FD-5523-12883A57B9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2442573"/>
              </p:ext>
            </p:extLst>
          </p:nvPr>
        </p:nvGraphicFramePr>
        <p:xfrm>
          <a:off x="4881966" y="1124250"/>
          <a:ext cx="7310035" cy="466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magine 1">
            <a:extLst>
              <a:ext uri="{FF2B5EF4-FFF2-40B4-BE49-F238E27FC236}">
                <a16:creationId xmlns:a16="http://schemas.microsoft.com/office/drawing/2014/main" id="{0296E2EC-2175-FFFF-9D13-DFBF13242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D5D7905A-5CFE-EC53-94F9-3F7A66816553}"/>
              </a:ext>
            </a:extLst>
          </p:cNvPr>
          <p:cNvSpPr/>
          <p:nvPr/>
        </p:nvSpPr>
        <p:spPr>
          <a:xfrm>
            <a:off x="1667508" y="293253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Fig. 4 – Livello di gradimento dei servizi offerti da Unpli per le Pro Loco </a:t>
            </a:r>
            <a:r>
              <a:rPr lang="it-IT" sz="2400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89269F5A-C6F4-AE2E-37CF-8DAC11C64876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DC25DC8B-F6B7-7A8F-1A7F-A7ED24B394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073451F-8D4D-7A04-A060-C5B2AB60795A}"/>
              </a:ext>
            </a:extLst>
          </p:cNvPr>
          <p:cNvSpPr/>
          <p:nvPr/>
        </p:nvSpPr>
        <p:spPr>
          <a:xfrm>
            <a:off x="355085" y="6248157"/>
            <a:ext cx="89113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it-IT" altLang="it-IT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3. Le Pro Loco viste dall’interno: i risultati dell’indagine</a:t>
            </a:r>
          </a:p>
        </p:txBody>
      </p:sp>
      <p:sp>
        <p:nvSpPr>
          <p:cNvPr id="7" name="Segnaposto testo 2">
            <a:extLst>
              <a:ext uri="{FF2B5EF4-FFF2-40B4-BE49-F238E27FC236}">
                <a16:creationId xmlns:a16="http://schemas.microsoft.com/office/drawing/2014/main" id="{A171110F-5CF9-EEDD-6DD8-9D431B969E9A}"/>
              </a:ext>
            </a:extLst>
          </p:cNvPr>
          <p:cNvSpPr txBox="1">
            <a:spLocks/>
          </p:cNvSpPr>
          <p:nvPr/>
        </p:nvSpPr>
        <p:spPr>
          <a:xfrm>
            <a:off x="5780561" y="5661454"/>
            <a:ext cx="275642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76E37DE-F985-5820-8F34-15B11A81FBE9}"/>
              </a:ext>
            </a:extLst>
          </p:cNvPr>
          <p:cNvSpPr txBox="1"/>
          <p:nvPr/>
        </p:nvSpPr>
        <p:spPr>
          <a:xfrm>
            <a:off x="734530" y="2064219"/>
            <a:ext cx="414743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L’</a:t>
            </a:r>
            <a:r>
              <a:rPr lang="it-IT" alt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89,1% </a:t>
            </a: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delle Pro Loco valuta molto o abbastanza </a:t>
            </a:r>
            <a:r>
              <a:rPr lang="it-IT" altLang="it-IT" sz="2400" b="1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utili </a:t>
            </a: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 servizi offerti – dalla formazione al supporto amministrativo – </a:t>
            </a:r>
            <a:r>
              <a:rPr lang="it-IT" altLang="it-IT" sz="2400" b="1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rafforzando </a:t>
            </a:r>
            <a:r>
              <a:rPr lang="it-IT" altLang="it-IT" sz="240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la rete e le capacità organizzative degli enti locali</a:t>
            </a:r>
            <a:endParaRPr lang="it-IT" sz="240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BED6F9F-CAB0-CAD6-3A1B-31D1158BC829}"/>
              </a:ext>
            </a:extLst>
          </p:cNvPr>
          <p:cNvSpPr txBox="1"/>
          <p:nvPr/>
        </p:nvSpPr>
        <p:spPr>
          <a:xfrm>
            <a:off x="734530" y="1178736"/>
            <a:ext cx="41474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sostegno fornito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dall’Unpli</a:t>
            </a: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risulta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fondamentale</a:t>
            </a: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7124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A7EC0654-51C2-1F8D-6622-F85AB3A97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Indice</a:t>
            </a:r>
            <a:endParaRPr lang="en-US" sz="4000" b="1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Immagine 1" descr="Immagine che contiene Carattere, Elementi grafici, logo, simbolo&#10;&#10;Il contenuto generato dall'IA potrebbe non essere corretto.">
            <a:extLst>
              <a:ext uri="{FF2B5EF4-FFF2-40B4-BE49-F238E27FC236}">
                <a16:creationId xmlns:a16="http://schemas.microsoft.com/office/drawing/2014/main" id="{C158A2F2-C6D0-D58E-B451-5C2A87CC4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id="{5F15764A-B71F-FA7E-E1F7-A1F834286DBC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 descr="Immagine che contiene Carattere, Elementi grafici, logo, simbolo&#10;&#10;Il contenuto generato dall'IA potrebbe non essere corretto.">
            <a:extLst>
              <a:ext uri="{FF2B5EF4-FFF2-40B4-BE49-F238E27FC236}">
                <a16:creationId xmlns:a16="http://schemas.microsoft.com/office/drawing/2014/main" id="{21AE0DBF-28CC-6CF4-4461-9D3BC4984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1881631B-F83A-989C-CE15-EF5BC5F492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71599" y="2249760"/>
            <a:ext cx="9039482" cy="2707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67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67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67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67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67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67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67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67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67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>
                <a:tab pos="609600" algn="l"/>
                <a:tab pos="4673600" algn="r"/>
              </a:tabLst>
            </a:pPr>
            <a:r>
              <a:rPr kumimoji="0" lang="it-IT" altLang="it-IT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Times New Roman" panose="02020603050405020304" pitchFamily="18" charset="0"/>
              </a:rPr>
              <a:t>Radicamento delle Pro Loco nel territorio italiano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>
                <a:tab pos="609600" algn="l"/>
                <a:tab pos="4673600" algn="r"/>
              </a:tabLst>
            </a:pPr>
            <a:r>
              <a:rPr lang="it-IT" altLang="it-IT" b="1">
                <a:solidFill>
                  <a:schemeClr val="tx2"/>
                </a:solidFill>
                <a:latin typeface="+mn-lt"/>
              </a:rPr>
              <a:t>Il valore intramontabile delle Pro Loco all’interno della società: l’indagine sulla popolazione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>
                <a:tab pos="609600" algn="l"/>
                <a:tab pos="4673600" algn="r"/>
              </a:tabLst>
            </a:pPr>
            <a:r>
              <a:rPr kumimoji="0" lang="it-IT" altLang="it-IT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Le Pro Loco viste dall’interno: i risultati dell’indagine</a:t>
            </a:r>
            <a:endParaRPr lang="it-IT" altLang="it-IT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4569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FB8F2-5FBE-E775-4DC7-907DF8F65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673ADC94-E407-ECD4-335A-AE54EDDA7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B436B60B-DE79-B0D5-1937-D5B87EE45E1B}"/>
              </a:ext>
            </a:extLst>
          </p:cNvPr>
          <p:cNvSpPr/>
          <p:nvPr/>
        </p:nvSpPr>
        <p:spPr>
          <a:xfrm>
            <a:off x="657039" y="800162"/>
            <a:ext cx="48058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Fig. 1 – La distribuzione delle Pro Loco sul territorio italiano. Comuni per numero di Pro Loco, 2024 </a:t>
            </a:r>
            <a:r>
              <a:rPr kumimoji="0" lang="it-IT" sz="2400" b="0" i="1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(v.a.)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B849BBE-4836-FAD0-9253-6E0C96132A98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4F43D881-E598-BC5C-830B-D1431BEB64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pic>
        <p:nvPicPr>
          <p:cNvPr id="5" name="Immagine 4" descr="Immagine che contiene mappa, testo, atlante&#10;&#10;Descrizione generata automaticamente">
            <a:extLst>
              <a:ext uri="{FF2B5EF4-FFF2-40B4-BE49-F238E27FC236}">
                <a16:creationId xmlns:a16="http://schemas.microsoft.com/office/drawing/2014/main" id="{F4777CA5-6687-EDD7-2C1A-DE743F8163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-3732"/>
            <a:ext cx="5787936" cy="602864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9C83F05A-2630-8D18-3A35-102FD718A8F9}"/>
              </a:ext>
            </a:extLst>
          </p:cNvPr>
          <p:cNvSpPr txBox="1">
            <a:spLocks/>
          </p:cNvSpPr>
          <p:nvPr/>
        </p:nvSpPr>
        <p:spPr>
          <a:xfrm>
            <a:off x="9435578" y="5625594"/>
            <a:ext cx="275642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Elaborazione Censis su dati Unpli e Istat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3064F759-C6A6-F877-C811-5D28E98BE83C}"/>
              </a:ext>
            </a:extLst>
          </p:cNvPr>
          <p:cNvSpPr/>
          <p:nvPr/>
        </p:nvSpPr>
        <p:spPr>
          <a:xfrm>
            <a:off x="355085" y="6248157"/>
            <a:ext cx="8911345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Arial Unicode MS"/>
                <a:cs typeface="Calibri"/>
              </a:rPr>
              <a:t>1. </a:t>
            </a:r>
            <a:r>
              <a:rPr kumimoji="0" lang="it-IT" altLang="it-IT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Radicamento delle Pro Loco nel territorio italiano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5D3FC5-DAAB-3787-1A41-0D6B54CD03BD}"/>
              </a:ext>
            </a:extLst>
          </p:cNvPr>
          <p:cNvSpPr txBox="1"/>
          <p:nvPr/>
        </p:nvSpPr>
        <p:spPr>
          <a:xfrm>
            <a:off x="657038" y="2259368"/>
            <a:ext cx="5032561" cy="357020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Una 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presenza capillare</a:t>
            </a: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su tutto il territorio: il 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75,1%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156082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della popolazione vive in comuni che ospitano almeno una Pro Loco 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Linfa vitale per i piccoli comuni</a:t>
            </a: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: </a:t>
            </a:r>
            <a:br>
              <a:rPr lang="it-IT" altLang="it-IT" sz="2400">
                <a:solidFill>
                  <a:srgbClr val="0E2841"/>
                </a:solidFill>
                <a:latin typeface="Calibri Light"/>
                <a:ea typeface="Calibri Light"/>
                <a:cs typeface="Calibri Light"/>
              </a:rPr>
            </a:b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nel 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57,3%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156082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 </a:t>
            </a: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dei comuni con meno di 2.000 abitanti  e nel 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69,8%</a:t>
            </a: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 dai 2.000 ai 10.000, sono presenti una o più Pro Loco </a:t>
            </a:r>
            <a:endParaRPr lang="it-IT" altLang="it-IT" sz="2400" b="0" i="0" u="none" strike="noStrike" kern="1200" cap="none" spc="0" normalizeH="0" baseline="0" noProof="0">
              <a:ln>
                <a:noFill/>
              </a:ln>
              <a:solidFill>
                <a:srgbClr val="0E2841"/>
              </a:solidFill>
              <a:effectLst/>
              <a:uLnTx/>
              <a:uFillTx/>
              <a:latin typeface="Calibri Light"/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13854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DA689E-25D7-5DAE-5992-2412574FE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7E6C0AD5-82F0-F031-DBEB-E27AADED7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937975"/>
              </p:ext>
            </p:extLst>
          </p:nvPr>
        </p:nvGraphicFramePr>
        <p:xfrm>
          <a:off x="5462890" y="128227"/>
          <a:ext cx="6612610" cy="554842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201381">
                  <a:extLst>
                    <a:ext uri="{9D8B030D-6E8A-4147-A177-3AD203B41FA5}">
                      <a16:colId xmlns:a16="http://schemas.microsoft.com/office/drawing/2014/main" val="3006713724"/>
                    </a:ext>
                  </a:extLst>
                </a:gridCol>
                <a:gridCol w="867905">
                  <a:extLst>
                    <a:ext uri="{9D8B030D-6E8A-4147-A177-3AD203B41FA5}">
                      <a16:colId xmlns:a16="http://schemas.microsoft.com/office/drawing/2014/main" val="920269803"/>
                    </a:ext>
                  </a:extLst>
                </a:gridCol>
                <a:gridCol w="891664">
                  <a:extLst>
                    <a:ext uri="{9D8B030D-6E8A-4147-A177-3AD203B41FA5}">
                      <a16:colId xmlns:a16="http://schemas.microsoft.com/office/drawing/2014/main" val="2905166322"/>
                    </a:ext>
                  </a:extLst>
                </a:gridCol>
                <a:gridCol w="912915">
                  <a:extLst>
                    <a:ext uri="{9D8B030D-6E8A-4147-A177-3AD203B41FA5}">
                      <a16:colId xmlns:a16="http://schemas.microsoft.com/office/drawing/2014/main" val="3806662914"/>
                    </a:ext>
                  </a:extLst>
                </a:gridCol>
                <a:gridCol w="912915">
                  <a:extLst>
                    <a:ext uri="{9D8B030D-6E8A-4147-A177-3AD203B41FA5}">
                      <a16:colId xmlns:a16="http://schemas.microsoft.com/office/drawing/2014/main" val="3940649844"/>
                    </a:ext>
                  </a:extLst>
                </a:gridCol>
                <a:gridCol w="912915">
                  <a:extLst>
                    <a:ext uri="{9D8B030D-6E8A-4147-A177-3AD203B41FA5}">
                      <a16:colId xmlns:a16="http://schemas.microsoft.com/office/drawing/2014/main" val="4156928083"/>
                    </a:ext>
                  </a:extLst>
                </a:gridCol>
                <a:gridCol w="912915">
                  <a:extLst>
                    <a:ext uri="{9D8B030D-6E8A-4147-A177-3AD203B41FA5}">
                      <a16:colId xmlns:a16="http://schemas.microsoft.com/office/drawing/2014/main" val="235484290"/>
                    </a:ext>
                  </a:extLst>
                </a:gridCol>
              </a:tblGrid>
              <a:tr h="11361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fino a 10.000</a:t>
                      </a:r>
                      <a:endParaRPr lang="it-IT" sz="1600" b="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 10.000 a 30.000</a:t>
                      </a:r>
                      <a:endParaRPr lang="it-IT" sz="1600" b="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 30.000 a 100.000</a:t>
                      </a:r>
                      <a:endParaRPr lang="it-IT" sz="1600" b="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 100.000 a 500.000</a:t>
                      </a:r>
                      <a:endParaRPr lang="it-IT" sz="1600" b="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oltre 500.000</a:t>
                      </a:r>
                      <a:endParaRPr lang="it-IT" sz="1600" b="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1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36117997"/>
                  </a:ext>
                </a:extLst>
              </a:tr>
              <a:tr h="8062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effectLst/>
                          <a:latin typeface="+mn-lt"/>
                        </a:rPr>
                        <a:t>Molto + Abbastanza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62,6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57,4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53,6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34,2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38,9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52,2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7511690"/>
                  </a:ext>
                </a:extLst>
              </a:tr>
              <a:tr h="7212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Molto</a:t>
                      </a:r>
                      <a:endParaRPr lang="it-IT" sz="1600" b="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18,8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20,0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12,3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5,4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9,6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14,6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69823032"/>
                  </a:ext>
                </a:extLst>
              </a:tr>
              <a:tr h="7212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Abbastanza</a:t>
                      </a:r>
                      <a:endParaRPr lang="it-IT" sz="1600" b="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43,8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37,4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41,3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28,8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29,3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37,7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4219018"/>
                  </a:ext>
                </a:extLst>
              </a:tr>
              <a:tr h="7212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Raramente</a:t>
                      </a:r>
                      <a:endParaRPr lang="it-IT" sz="1600" b="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27,6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32,9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36,0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51,7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44,3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36,3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24990051"/>
                  </a:ext>
                </a:extLst>
              </a:tr>
              <a:tr h="7212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Mai</a:t>
                      </a:r>
                      <a:endParaRPr lang="it-IT" sz="1600" b="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9,8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9,7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10,4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16,8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11,4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99154259"/>
                  </a:ext>
                </a:extLst>
              </a:tr>
              <a:tr h="7212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1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kern="1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</a:t>
                      </a:r>
                      <a:endParaRPr lang="it-IT" sz="1600" kern="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66068768"/>
                  </a:ext>
                </a:extLst>
              </a:tr>
            </a:tbl>
          </a:graphicData>
        </a:graphic>
      </p:graphicFrame>
      <p:pic>
        <p:nvPicPr>
          <p:cNvPr id="2" name="Immagine 1">
            <a:extLst>
              <a:ext uri="{FF2B5EF4-FFF2-40B4-BE49-F238E27FC236}">
                <a16:creationId xmlns:a16="http://schemas.microsoft.com/office/drawing/2014/main" id="{3040DF8A-BBF6-8D9A-0C9F-BC93A6C7E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6012DCA1-6F5B-DF0A-CCC2-889CA18914A9}"/>
              </a:ext>
            </a:extLst>
          </p:cNvPr>
          <p:cNvSpPr/>
          <p:nvPr/>
        </p:nvSpPr>
        <p:spPr>
          <a:xfrm>
            <a:off x="657039" y="112495"/>
            <a:ext cx="44109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Tab. 1 – Una presenza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fondamentale</a:t>
            </a:r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per i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piccoli comuni</a:t>
            </a:r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. Frequenza alla quale gli italiani sentono parlare di Pro Loco, per ampiezza demografica </a:t>
            </a:r>
            <a:r>
              <a:rPr lang="it-IT" sz="2400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74C3C0BF-E699-AE0F-7609-51B2B183D9E1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97C97555-24E3-8164-D1ED-0A12D53790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AB4DBD33-ACBF-2F80-7344-15A6D31B38EF}"/>
              </a:ext>
            </a:extLst>
          </p:cNvPr>
          <p:cNvSpPr txBox="1">
            <a:spLocks/>
          </p:cNvSpPr>
          <p:nvPr/>
        </p:nvSpPr>
        <p:spPr>
          <a:xfrm>
            <a:off x="5462890" y="5597480"/>
            <a:ext cx="275642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04261EA-AD34-B330-84EC-0C24E19F3C1F}"/>
              </a:ext>
            </a:extLst>
          </p:cNvPr>
          <p:cNvSpPr/>
          <p:nvPr/>
        </p:nvSpPr>
        <p:spPr>
          <a:xfrm>
            <a:off x="355085" y="6096549"/>
            <a:ext cx="89113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2. Il valore intramontabile delle Pro Loco all’interno della società: l’indagine sulla popolazione </a:t>
            </a:r>
            <a:endParaRPr kumimoji="0" lang="it-IT" altLang="it-IT" sz="2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35A303A-5078-896E-66C4-BC00F1A089F5}"/>
              </a:ext>
            </a:extLst>
          </p:cNvPr>
          <p:cNvSpPr txBox="1"/>
          <p:nvPr/>
        </p:nvSpPr>
        <p:spPr>
          <a:xfrm>
            <a:off x="663321" y="2479028"/>
            <a:ext cx="4147436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Nei comuni con meno di 10.000 abitanti, il </a:t>
            </a:r>
            <a:r>
              <a:rPr lang="it-IT" alt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62,6%</a:t>
            </a: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dei residenti sente parlare regolarmente di queste realtà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È il </a:t>
            </a:r>
            <a:r>
              <a:rPr lang="it-IT" alt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34,2%</a:t>
            </a:r>
            <a:r>
              <a:rPr lang="it-IT" alt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nei centri con popolazione compresa tra 100.000 e 500.000 abitanti</a:t>
            </a:r>
            <a:endParaRPr lang="it-IT" sz="240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936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A5A3F4-6337-FAE6-D1BD-3D3AFA0DF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4EEDDC4-D54F-96F7-02AC-FBDBD9C742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8D9B0668-D642-5090-FAF9-0235AD9A628C}"/>
              </a:ext>
            </a:extLst>
          </p:cNvPr>
          <p:cNvSpPr/>
          <p:nvPr/>
        </p:nvSpPr>
        <p:spPr>
          <a:xfrm>
            <a:off x="657039" y="112495"/>
            <a:ext cx="45658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Fig. 2 - Partecipazione a eventi organizzati da Pro Loco nei luoghi visitati come turista nel 2023 (*), per età </a:t>
            </a:r>
            <a:r>
              <a:rPr kumimoji="0" lang="it-IT" sz="2400" b="0" i="1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D38D0405-27CC-B77E-AA6A-34FDDFB95C8E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11AF90F3-18F7-B722-3444-F7EC37D8C4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DA998C32-7CC6-73F0-1779-D4437BBDCA30}"/>
              </a:ext>
            </a:extLst>
          </p:cNvPr>
          <p:cNvSpPr/>
          <p:nvPr/>
        </p:nvSpPr>
        <p:spPr>
          <a:xfrm>
            <a:off x="355085" y="6096549"/>
            <a:ext cx="89113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2. Il valore intramontabile delle Pro Loco all’interno della società: l’indagine sulla popolazione </a:t>
            </a:r>
            <a:endParaRPr kumimoji="0" lang="it-IT" altLang="it-IT" sz="2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FC58FC4-7C6C-ABF1-9CFD-C5BA230F0B8A}"/>
              </a:ext>
            </a:extLst>
          </p:cNvPr>
          <p:cNvSpPr txBox="1"/>
          <p:nvPr/>
        </p:nvSpPr>
        <p:spPr>
          <a:xfrm>
            <a:off x="657039" y="1905506"/>
            <a:ext cx="4147436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Nel 2023, quasi il 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60%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degli italiani ha partecipato ad almeno un evento organizzato da una Pro Loco</a:t>
            </a:r>
            <a:endParaRPr lang="it-IT" altLang="it-IT" sz="2400">
              <a:solidFill>
                <a:srgbClr val="0E2841">
                  <a:lumMod val="90000"/>
                  <a:lumOff val="10000"/>
                </a:srgb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Il 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43,5%</a:t>
            </a: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di questi 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ha preso parte a eventi durante i propri viaggi</a:t>
            </a: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dato che sale al 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50,5%</a:t>
            </a: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156082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per chi ha tra i 45 e i 64 anni</a:t>
            </a:r>
            <a:endParaRPr kumimoji="0" lang="it-IT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AB0B59E2-BAC3-70C8-5BE1-DB654779F5BB}"/>
              </a:ext>
            </a:extLst>
          </p:cNvPr>
          <p:cNvGraphicFramePr/>
          <p:nvPr/>
        </p:nvGraphicFramePr>
        <p:xfrm>
          <a:off x="5462890" y="316089"/>
          <a:ext cx="6514621" cy="5266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egnaposto testo 2">
            <a:extLst>
              <a:ext uri="{FF2B5EF4-FFF2-40B4-BE49-F238E27FC236}">
                <a16:creationId xmlns:a16="http://schemas.microsoft.com/office/drawing/2014/main" id="{8DF54F08-65CC-F561-2B44-B4B5E0B5F770}"/>
              </a:ext>
            </a:extLst>
          </p:cNvPr>
          <p:cNvSpPr txBox="1">
            <a:spLocks/>
          </p:cNvSpPr>
          <p:nvPr/>
        </p:nvSpPr>
        <p:spPr>
          <a:xfrm>
            <a:off x="5462890" y="5582402"/>
            <a:ext cx="6729110" cy="327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* Rispondono solo le persone che hanno indicato di aver partecipato ad almeno un evento Pro Loco nel 2023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Fonte: Indagine Censis, 2024</a:t>
            </a:r>
          </a:p>
        </p:txBody>
      </p:sp>
    </p:spTree>
    <p:extLst>
      <p:ext uri="{BB962C8B-B14F-4D97-AF65-F5344CB8AC3E}">
        <p14:creationId xmlns:p14="http://schemas.microsoft.com/office/powerpoint/2010/main" val="93891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58075-8A27-E3CF-DF48-5A7F095FD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0179259F-34CD-CBEA-FD9E-E869B6081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000077"/>
              </p:ext>
            </p:extLst>
          </p:nvPr>
        </p:nvGraphicFramePr>
        <p:xfrm>
          <a:off x="1083732" y="1001926"/>
          <a:ext cx="10024532" cy="469641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360140">
                  <a:extLst>
                    <a:ext uri="{9D8B030D-6E8A-4147-A177-3AD203B41FA5}">
                      <a16:colId xmlns:a16="http://schemas.microsoft.com/office/drawing/2014/main" val="1606095751"/>
                    </a:ext>
                  </a:extLst>
                </a:gridCol>
                <a:gridCol w="1331788">
                  <a:extLst>
                    <a:ext uri="{9D8B030D-6E8A-4147-A177-3AD203B41FA5}">
                      <a16:colId xmlns:a16="http://schemas.microsoft.com/office/drawing/2014/main" val="1068024643"/>
                    </a:ext>
                  </a:extLst>
                </a:gridCol>
                <a:gridCol w="1333151">
                  <a:extLst>
                    <a:ext uri="{9D8B030D-6E8A-4147-A177-3AD203B41FA5}">
                      <a16:colId xmlns:a16="http://schemas.microsoft.com/office/drawing/2014/main" val="777907140"/>
                    </a:ext>
                  </a:extLst>
                </a:gridCol>
                <a:gridCol w="1333151">
                  <a:extLst>
                    <a:ext uri="{9D8B030D-6E8A-4147-A177-3AD203B41FA5}">
                      <a16:colId xmlns:a16="http://schemas.microsoft.com/office/drawing/2014/main" val="3879298144"/>
                    </a:ext>
                  </a:extLst>
                </a:gridCol>
                <a:gridCol w="1333151">
                  <a:extLst>
                    <a:ext uri="{9D8B030D-6E8A-4147-A177-3AD203B41FA5}">
                      <a16:colId xmlns:a16="http://schemas.microsoft.com/office/drawing/2014/main" val="1509653724"/>
                    </a:ext>
                  </a:extLst>
                </a:gridCol>
                <a:gridCol w="1333151">
                  <a:extLst>
                    <a:ext uri="{9D8B030D-6E8A-4147-A177-3AD203B41FA5}">
                      <a16:colId xmlns:a16="http://schemas.microsoft.com/office/drawing/2014/main" val="3757377362"/>
                    </a:ext>
                  </a:extLst>
                </a:gridCol>
              </a:tblGrid>
              <a:tr h="445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18-34 anni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35-44 anni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45-64 anni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65 anni e oltre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rgbClr val="000000"/>
                          </a:solidFill>
                          <a:effectLst/>
                        </a:rPr>
                        <a:t>Totale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64087580"/>
                  </a:ext>
                </a:extLst>
              </a:tr>
              <a:tr h="510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Eventi e/o attività più vari e interessanti/coinvolgenti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chemeClr val="accent2"/>
                          </a:solidFill>
                          <a:effectLst/>
                        </a:rPr>
                        <a:t>59,6</a:t>
                      </a:r>
                      <a:endParaRPr lang="it-IT" sz="1500" b="1" kern="1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55,6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49,7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32,7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rgbClr val="000000"/>
                          </a:solidFill>
                          <a:effectLst/>
                        </a:rPr>
                        <a:t>47,7</a:t>
                      </a:r>
                      <a:endParaRPr lang="it-IT" sz="15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11247679"/>
                  </a:ext>
                </a:extLst>
              </a:tr>
              <a:tr h="510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Eventi facilmente raggiungibili da me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44,9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chemeClr val="accent2"/>
                          </a:solidFill>
                          <a:effectLst/>
                        </a:rPr>
                        <a:t>52,4</a:t>
                      </a:r>
                      <a:endParaRPr lang="it-IT" sz="1500" b="1" kern="1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48,9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31,1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rgbClr val="000000"/>
                          </a:solidFill>
                          <a:effectLst/>
                        </a:rPr>
                        <a:t>43,5</a:t>
                      </a:r>
                      <a:endParaRPr lang="it-IT" sz="15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6050026"/>
                  </a:ext>
                </a:extLst>
              </a:tr>
              <a:tr h="6782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Migliore pubblicità e informazione/comunicazione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chemeClr val="accent2"/>
                          </a:solidFill>
                          <a:effectLst/>
                        </a:rPr>
                        <a:t>51,7</a:t>
                      </a:r>
                      <a:endParaRPr lang="it-IT" sz="1500" b="1" kern="1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41,4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45,6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26,6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rgbClr val="000000"/>
                          </a:solidFill>
                          <a:effectLst/>
                        </a:rPr>
                        <a:t>40,8</a:t>
                      </a:r>
                      <a:endParaRPr lang="it-IT" sz="15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21806415"/>
                  </a:ext>
                </a:extLst>
              </a:tr>
              <a:tr h="510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Opportunità di volontariato e networking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14,7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10,5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12,5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chemeClr val="accent2"/>
                          </a:solidFill>
                          <a:effectLst/>
                        </a:rPr>
                        <a:t>17,3</a:t>
                      </a:r>
                      <a:endParaRPr lang="it-IT" sz="1500" b="1" kern="1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rgbClr val="000000"/>
                          </a:solidFill>
                          <a:effectLst/>
                        </a:rPr>
                        <a:t>14,0</a:t>
                      </a:r>
                      <a:endParaRPr lang="it-IT" sz="15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23777654"/>
                  </a:ext>
                </a:extLst>
              </a:tr>
              <a:tr h="510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Altro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2,6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rgbClr val="000000"/>
                          </a:solidFill>
                          <a:effectLst/>
                        </a:rPr>
                        <a:t>0,7</a:t>
                      </a:r>
                      <a:endParaRPr lang="it-IT" sz="15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88912928"/>
                  </a:ext>
                </a:extLst>
              </a:tr>
              <a:tr h="510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Niente/non sono interessato/a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11,5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rgbClr val="000000"/>
                          </a:solidFill>
                          <a:effectLst/>
                        </a:rPr>
                        <a:t>3,7</a:t>
                      </a:r>
                      <a:endParaRPr lang="it-IT" sz="15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01323578"/>
                  </a:ext>
                </a:extLst>
              </a:tr>
              <a:tr h="510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Non saprei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0,6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0,7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it-IT" sz="15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88449844"/>
                  </a:ext>
                </a:extLst>
              </a:tr>
              <a:tr h="510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rgbClr val="000000"/>
                          </a:solidFill>
                          <a:effectLst/>
                        </a:rPr>
                        <a:t>Totale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100,0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100,0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100,0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kern="100">
                          <a:solidFill>
                            <a:srgbClr val="000000"/>
                          </a:solidFill>
                          <a:effectLst/>
                        </a:rPr>
                        <a:t>100,0</a:t>
                      </a:r>
                      <a:endParaRPr lang="it-IT" sz="15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500" b="1" kern="100">
                          <a:solidFill>
                            <a:srgbClr val="000000"/>
                          </a:solidFill>
                          <a:effectLst/>
                        </a:rPr>
                        <a:t>100,0</a:t>
                      </a:r>
                      <a:endParaRPr lang="it-IT" sz="15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53065317"/>
                  </a:ext>
                </a:extLst>
              </a:tr>
            </a:tbl>
          </a:graphicData>
        </a:graphic>
      </p:graphicFrame>
      <p:pic>
        <p:nvPicPr>
          <p:cNvPr id="2" name="Immagine 1">
            <a:extLst>
              <a:ext uri="{FF2B5EF4-FFF2-40B4-BE49-F238E27FC236}">
                <a16:creationId xmlns:a16="http://schemas.microsoft.com/office/drawing/2014/main" id="{16EC9C6D-1ACE-3D3A-099A-5DB9062169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71961048-4E87-3C7E-9D6C-78927C9464CB}"/>
              </a:ext>
            </a:extLst>
          </p:cNvPr>
          <p:cNvSpPr/>
          <p:nvPr/>
        </p:nvSpPr>
        <p:spPr>
          <a:xfrm>
            <a:off x="657039" y="112495"/>
            <a:ext cx="10877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Tab. 2 – Cosa </a:t>
            </a:r>
            <a:r>
              <a:rPr lang="it-IT" sz="2400" b="1">
                <a:solidFill>
                  <a:schemeClr val="accent2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motiverebbe</a:t>
            </a:r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gli italiani a partecipare, o a partecipare di più, agli eventi delle Pro Loco, per età </a:t>
            </a:r>
            <a:r>
              <a:rPr lang="it-IT" sz="2400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BFEF757C-CA34-EDBB-20F9-4FC4220756E9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4F9C2B6A-94AF-50AD-C871-4E393A6E6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461240E3-FA38-FA13-2C3E-35D09AB75E86}"/>
              </a:ext>
            </a:extLst>
          </p:cNvPr>
          <p:cNvSpPr txBox="1">
            <a:spLocks/>
          </p:cNvSpPr>
          <p:nvPr/>
        </p:nvSpPr>
        <p:spPr>
          <a:xfrm>
            <a:off x="1083732" y="5639349"/>
            <a:ext cx="275642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F5E805D-2DF1-CB22-18D0-4FEEF02F4E59}"/>
              </a:ext>
            </a:extLst>
          </p:cNvPr>
          <p:cNvSpPr/>
          <p:nvPr/>
        </p:nvSpPr>
        <p:spPr>
          <a:xfrm>
            <a:off x="355085" y="6096549"/>
            <a:ext cx="89113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2. Il valore intramontabile delle Pro Loco all’interno della società: l’indagine sulla popolazione </a:t>
            </a:r>
            <a:endParaRPr kumimoji="0" lang="it-IT" altLang="it-IT" sz="2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31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8B3A31-4570-2890-ED4D-7DBBC6995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714F53E8-3F0D-DA2C-540C-528CB2AEA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72090"/>
              </p:ext>
            </p:extLst>
          </p:nvPr>
        </p:nvGraphicFramePr>
        <p:xfrm>
          <a:off x="1083732" y="988864"/>
          <a:ext cx="10024533" cy="469452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79941">
                  <a:extLst>
                    <a:ext uri="{9D8B030D-6E8A-4147-A177-3AD203B41FA5}">
                      <a16:colId xmlns:a16="http://schemas.microsoft.com/office/drawing/2014/main" val="2403628360"/>
                    </a:ext>
                  </a:extLst>
                </a:gridCol>
                <a:gridCol w="3372296">
                  <a:extLst>
                    <a:ext uri="{9D8B030D-6E8A-4147-A177-3AD203B41FA5}">
                      <a16:colId xmlns:a16="http://schemas.microsoft.com/office/drawing/2014/main" val="1979069472"/>
                    </a:ext>
                  </a:extLst>
                </a:gridCol>
                <a:gridCol w="3372296">
                  <a:extLst>
                    <a:ext uri="{9D8B030D-6E8A-4147-A177-3AD203B41FA5}">
                      <a16:colId xmlns:a16="http://schemas.microsoft.com/office/drawing/2014/main" val="2717891521"/>
                    </a:ext>
                  </a:extLst>
                </a:gridCol>
              </a:tblGrid>
              <a:tr h="361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Sì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4899641"/>
                  </a:ext>
                </a:extLst>
              </a:tr>
              <a:tr h="361117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 kern="100">
                          <a:solidFill>
                            <a:srgbClr val="000000"/>
                          </a:solidFill>
                          <a:effectLst/>
                        </a:rPr>
                        <a:t>Per classe di età</a:t>
                      </a:r>
                      <a:endParaRPr lang="it-IT" sz="18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29169"/>
                  </a:ext>
                </a:extLst>
              </a:tr>
              <a:tr h="361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18-34 anni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 kern="1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15,2</a:t>
                      </a:r>
                      <a:endParaRPr lang="it-IT" sz="1800" b="1" kern="1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84,8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04715089"/>
                  </a:ext>
                </a:extLst>
              </a:tr>
              <a:tr h="361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35-44 anni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11,7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88,3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0092300"/>
                  </a:ext>
                </a:extLst>
              </a:tr>
              <a:tr h="361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45-64 anni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10,7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89,3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09456053"/>
                  </a:ext>
                </a:extLst>
              </a:tr>
              <a:tr h="361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65 anni e oltre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12,4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87,6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76426875"/>
                  </a:ext>
                </a:extLst>
              </a:tr>
              <a:tr h="361117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 kern="100">
                          <a:solidFill>
                            <a:srgbClr val="000000"/>
                          </a:solidFill>
                          <a:effectLst/>
                        </a:rPr>
                        <a:t>Per ampiezza demografica del comune di residenza</a:t>
                      </a:r>
                      <a:endParaRPr lang="it-IT" sz="18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235630"/>
                  </a:ext>
                </a:extLst>
              </a:tr>
              <a:tr h="361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fino a 10.000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 kern="1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17,7</a:t>
                      </a:r>
                      <a:endParaRPr lang="it-IT" sz="1800" b="1" kern="1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82,3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20247653"/>
                  </a:ext>
                </a:extLst>
              </a:tr>
              <a:tr h="361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da 10.000 a 30.000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13,1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86,9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75865686"/>
                  </a:ext>
                </a:extLst>
              </a:tr>
              <a:tr h="361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da 30.000 a 100.000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10,3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89,7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89775973"/>
                  </a:ext>
                </a:extLst>
              </a:tr>
              <a:tr h="361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da 100.000 a 500.000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9,0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91,0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49998538"/>
                  </a:ext>
                </a:extLst>
              </a:tr>
              <a:tr h="361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oltre 500.000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6,6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kern="100">
                          <a:solidFill>
                            <a:srgbClr val="000000"/>
                          </a:solidFill>
                          <a:effectLst/>
                        </a:rPr>
                        <a:t>93,4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9300201"/>
                  </a:ext>
                </a:extLst>
              </a:tr>
              <a:tr h="361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 kern="100">
                          <a:solidFill>
                            <a:srgbClr val="000000"/>
                          </a:solidFill>
                          <a:effectLst/>
                        </a:rPr>
                        <a:t>Totale</a:t>
                      </a:r>
                      <a:endParaRPr lang="it-IT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 kern="100">
                          <a:solidFill>
                            <a:srgbClr val="000000"/>
                          </a:solidFill>
                          <a:effectLst/>
                        </a:rPr>
                        <a:t>12,3</a:t>
                      </a:r>
                      <a:endParaRPr lang="it-IT" sz="18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 kern="100">
                          <a:solidFill>
                            <a:srgbClr val="000000"/>
                          </a:solidFill>
                          <a:effectLst/>
                        </a:rPr>
                        <a:t>87,7</a:t>
                      </a:r>
                      <a:endParaRPr lang="it-IT" sz="18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63241794"/>
                  </a:ext>
                </a:extLst>
              </a:tr>
            </a:tbl>
          </a:graphicData>
        </a:graphic>
      </p:graphicFrame>
      <p:pic>
        <p:nvPicPr>
          <p:cNvPr id="2" name="Immagine 1">
            <a:extLst>
              <a:ext uri="{FF2B5EF4-FFF2-40B4-BE49-F238E27FC236}">
                <a16:creationId xmlns:a16="http://schemas.microsoft.com/office/drawing/2014/main" id="{12389FF7-10C1-0145-BE7A-5A6488466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5F36913D-DE14-C7F7-9437-6CCC697902CD}"/>
              </a:ext>
            </a:extLst>
          </p:cNvPr>
          <p:cNvSpPr/>
          <p:nvPr/>
        </p:nvSpPr>
        <p:spPr>
          <a:xfrm>
            <a:off x="657039" y="112495"/>
            <a:ext cx="10877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Tab. 3 - Italiani che hanno già svolto attività di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volontariato</a:t>
            </a:r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per una Pro Loco, per età e per ampiezza demografica </a:t>
            </a:r>
            <a:r>
              <a:rPr lang="it-IT" sz="2400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5C9AD79E-D545-BD85-5722-5EDDD598343C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41F7EF8B-C334-A5E4-4E4E-2A640D237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8DABCA15-5D66-61EA-78F1-9158A6E9E6C3}"/>
              </a:ext>
            </a:extLst>
          </p:cNvPr>
          <p:cNvSpPr txBox="1">
            <a:spLocks/>
          </p:cNvSpPr>
          <p:nvPr/>
        </p:nvSpPr>
        <p:spPr>
          <a:xfrm>
            <a:off x="1083732" y="5639349"/>
            <a:ext cx="275642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62C04E4-1ED2-2B0C-9119-0B80356F74B1}"/>
              </a:ext>
            </a:extLst>
          </p:cNvPr>
          <p:cNvSpPr/>
          <p:nvPr/>
        </p:nvSpPr>
        <p:spPr>
          <a:xfrm>
            <a:off x="355085" y="6096549"/>
            <a:ext cx="89113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2. Il valore intramontabile delle Pro Loco all’interno della società: l’indagine sulla popolazione </a:t>
            </a:r>
            <a:endParaRPr kumimoji="0" lang="it-IT" altLang="it-IT" sz="2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36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EAF6B-9EE1-4980-B2EC-60FCD2A23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D6BD4240-123E-2C9F-CC22-A2D791AED0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8202282"/>
              </p:ext>
            </p:extLst>
          </p:nvPr>
        </p:nvGraphicFramePr>
        <p:xfrm>
          <a:off x="6536267" y="1387865"/>
          <a:ext cx="5300648" cy="445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magine 1">
            <a:extLst>
              <a:ext uri="{FF2B5EF4-FFF2-40B4-BE49-F238E27FC236}">
                <a16:creationId xmlns:a16="http://schemas.microsoft.com/office/drawing/2014/main" id="{67A70E4F-A245-0553-E99C-B26152D7D7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EA207C16-FDBA-8CCB-E262-B4A0EB8F547A}"/>
              </a:ext>
            </a:extLst>
          </p:cNvPr>
          <p:cNvSpPr/>
          <p:nvPr/>
        </p:nvSpPr>
        <p:spPr>
          <a:xfrm>
            <a:off x="1733295" y="104274"/>
            <a:ext cx="8949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Attività delle </a:t>
            </a:r>
            <a:r>
              <a:rPr lang="it-IT" sz="2800" b="1">
                <a:solidFill>
                  <a:schemeClr val="accent2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Pro Loco</a:t>
            </a:r>
            <a:r>
              <a:rPr lang="it-IT" sz="28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e percezione degli </a:t>
            </a:r>
            <a:r>
              <a:rPr lang="it-IT" sz="2800" b="1">
                <a:solidFill>
                  <a:schemeClr val="accent4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italiani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BA0DE3E2-94E5-4A15-A20A-9D9A127DACE1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8890D5E-58FD-4B76-23D7-8E2946F77A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02005A68-CA26-74E5-86C8-7C56C12ECC39}"/>
              </a:ext>
            </a:extLst>
          </p:cNvPr>
          <p:cNvSpPr/>
          <p:nvPr/>
        </p:nvSpPr>
        <p:spPr>
          <a:xfrm>
            <a:off x="355084" y="6100644"/>
            <a:ext cx="89113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2. Il valore intramontabile delle Pro Loco all’interno della società: l’indagine sulla popolazione </a:t>
            </a:r>
            <a:r>
              <a:rPr lang="it-IT" sz="20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– </a:t>
            </a:r>
            <a:r>
              <a:rPr kumimoji="0" lang="it-IT" altLang="it-IT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3. Le Pro Loco viste dall’interno: i risultati dell’indagine</a:t>
            </a:r>
          </a:p>
        </p:txBody>
      </p:sp>
      <p:sp>
        <p:nvSpPr>
          <p:cNvPr id="10" name="Segnaposto testo 2">
            <a:extLst>
              <a:ext uri="{FF2B5EF4-FFF2-40B4-BE49-F238E27FC236}">
                <a16:creationId xmlns:a16="http://schemas.microsoft.com/office/drawing/2014/main" id="{C9ACB5FC-22D6-71BE-7743-738813587045}"/>
              </a:ext>
            </a:extLst>
          </p:cNvPr>
          <p:cNvSpPr txBox="1">
            <a:spLocks/>
          </p:cNvSpPr>
          <p:nvPr/>
        </p:nvSpPr>
        <p:spPr>
          <a:xfrm>
            <a:off x="248986" y="5810178"/>
            <a:ext cx="2756422" cy="239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AD11AB23-F639-8C90-8BAA-F1CE18E9C0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1169497"/>
              </p:ext>
            </p:extLst>
          </p:nvPr>
        </p:nvGraphicFramePr>
        <p:xfrm>
          <a:off x="355085" y="1387865"/>
          <a:ext cx="5300648" cy="445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ttangolo 5">
            <a:extLst>
              <a:ext uri="{FF2B5EF4-FFF2-40B4-BE49-F238E27FC236}">
                <a16:creationId xmlns:a16="http://schemas.microsoft.com/office/drawing/2014/main" id="{CD2F2131-2037-614C-0CFB-68F2CCBFA41C}"/>
              </a:ext>
            </a:extLst>
          </p:cNvPr>
          <p:cNvSpPr/>
          <p:nvPr/>
        </p:nvSpPr>
        <p:spPr>
          <a:xfrm>
            <a:off x="355084" y="798209"/>
            <a:ext cx="5300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Fig. 3 – Attività prevalentemente attribuite al lavoro delle Pro Loco dagli italiani </a:t>
            </a:r>
            <a:r>
              <a:rPr lang="it-IT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47DE02D-1369-BD50-46DC-17C292E0F312}"/>
              </a:ext>
            </a:extLst>
          </p:cNvPr>
          <p:cNvSpPr/>
          <p:nvPr/>
        </p:nvSpPr>
        <p:spPr>
          <a:xfrm>
            <a:off x="6536268" y="798209"/>
            <a:ext cx="5300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Fig. 4 – Tipi di eventi o di attività svolti dalle Pro Loco </a:t>
            </a:r>
            <a:r>
              <a:rPr lang="it-IT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11" name="Segnaposto testo 2">
            <a:extLst>
              <a:ext uri="{FF2B5EF4-FFF2-40B4-BE49-F238E27FC236}">
                <a16:creationId xmlns:a16="http://schemas.microsoft.com/office/drawing/2014/main" id="{638A1903-C7C0-7801-BBAA-1FA1752447D9}"/>
              </a:ext>
            </a:extLst>
          </p:cNvPr>
          <p:cNvSpPr txBox="1">
            <a:spLocks/>
          </p:cNvSpPr>
          <p:nvPr/>
        </p:nvSpPr>
        <p:spPr>
          <a:xfrm>
            <a:off x="6430169" y="5810580"/>
            <a:ext cx="2756422" cy="239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</p:spTree>
    <p:extLst>
      <p:ext uri="{BB962C8B-B14F-4D97-AF65-F5344CB8AC3E}">
        <p14:creationId xmlns:p14="http://schemas.microsoft.com/office/powerpoint/2010/main" val="680087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99BE7-7769-EAD3-AC98-1CDFCB3D1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A229D822-15ED-47C9-EE78-DC194E413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272673"/>
              </p:ext>
            </p:extLst>
          </p:nvPr>
        </p:nvGraphicFramePr>
        <p:xfrm>
          <a:off x="5462889" y="128225"/>
          <a:ext cx="6612609" cy="554842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195751">
                  <a:extLst>
                    <a:ext uri="{9D8B030D-6E8A-4147-A177-3AD203B41FA5}">
                      <a16:colId xmlns:a16="http://schemas.microsoft.com/office/drawing/2014/main" val="3971032241"/>
                    </a:ext>
                  </a:extLst>
                </a:gridCol>
                <a:gridCol w="1416858">
                  <a:extLst>
                    <a:ext uri="{9D8B030D-6E8A-4147-A177-3AD203B41FA5}">
                      <a16:colId xmlns:a16="http://schemas.microsoft.com/office/drawing/2014/main" val="2211490228"/>
                    </a:ext>
                  </a:extLst>
                </a:gridCol>
              </a:tblGrid>
              <a:tr h="6040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%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07506587"/>
                  </a:ext>
                </a:extLst>
              </a:tr>
              <a:tr h="783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1-9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65,5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91817940"/>
                  </a:ext>
                </a:extLst>
              </a:tr>
              <a:tr h="783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10-24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25,3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41150105"/>
                  </a:ext>
                </a:extLst>
              </a:tr>
              <a:tr h="783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25-50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5,5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87109377"/>
                  </a:ext>
                </a:extLst>
              </a:tr>
              <a:tr h="783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Più di 50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1,7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17118833"/>
                  </a:ext>
                </a:extLst>
              </a:tr>
              <a:tr h="1026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Non è stato organizzato nessun evento nel 2023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2,1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78786365"/>
                  </a:ext>
                </a:extLst>
              </a:tr>
              <a:tr h="783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b="1" kern="100">
                          <a:solidFill>
                            <a:srgbClr val="000000"/>
                          </a:solidFill>
                          <a:effectLst/>
                        </a:rPr>
                        <a:t>Totale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kern="100">
                          <a:solidFill>
                            <a:srgbClr val="000000"/>
                          </a:solidFill>
                          <a:effectLst/>
                        </a:rPr>
                        <a:t>100,0</a:t>
                      </a:r>
                      <a:endParaRPr lang="it-IT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88077318"/>
                  </a:ext>
                </a:extLst>
              </a:tr>
            </a:tbl>
          </a:graphicData>
        </a:graphic>
      </p:graphicFrame>
      <p:pic>
        <p:nvPicPr>
          <p:cNvPr id="2" name="Immagine 1">
            <a:extLst>
              <a:ext uri="{FF2B5EF4-FFF2-40B4-BE49-F238E27FC236}">
                <a16:creationId xmlns:a16="http://schemas.microsoft.com/office/drawing/2014/main" id="{B411A74C-BFCD-E154-1C8A-F8C86C252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82" y="6418872"/>
            <a:ext cx="1310674" cy="41286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B30933B3-6487-D956-0CFA-10A3955CEA53}"/>
              </a:ext>
            </a:extLst>
          </p:cNvPr>
          <p:cNvSpPr/>
          <p:nvPr/>
        </p:nvSpPr>
        <p:spPr>
          <a:xfrm>
            <a:off x="657039" y="112495"/>
            <a:ext cx="44109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Tab. 4 – La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vivacità</a:t>
            </a:r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che fa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vivere</a:t>
            </a:r>
            <a:r>
              <a:rPr lang="it-IT" sz="2400" b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i luoghi. Numero di eventi organizzati da una Pro Loco nel 2023 </a:t>
            </a:r>
            <a:r>
              <a:rPr lang="it-IT" sz="2400" i="1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(val. %)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B2724A38-20BC-74CA-68BA-F09B51CB5EF0}"/>
              </a:ext>
            </a:extLst>
          </p:cNvPr>
          <p:cNvSpPr/>
          <p:nvPr/>
        </p:nvSpPr>
        <p:spPr>
          <a:xfrm>
            <a:off x="0" y="6051177"/>
            <a:ext cx="12192000" cy="80682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CED5531C-017D-7AAD-45B2-5666D8A28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41" y="6248157"/>
            <a:ext cx="1310674" cy="412861"/>
          </a:xfrm>
          <a:prstGeom prst="rect">
            <a:avLst/>
          </a:prstGeom>
        </p:spPr>
      </p:pic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65575409-C9F4-BD52-29D4-AFFF99A3BDD1}"/>
              </a:ext>
            </a:extLst>
          </p:cNvPr>
          <p:cNvSpPr txBox="1">
            <a:spLocks/>
          </p:cNvSpPr>
          <p:nvPr/>
        </p:nvSpPr>
        <p:spPr>
          <a:xfrm>
            <a:off x="5372579" y="5635312"/>
            <a:ext cx="275642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Fonte: Indagine Censis, 2024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5657063-8E71-E554-7258-4971BD62B422}"/>
              </a:ext>
            </a:extLst>
          </p:cNvPr>
          <p:cNvSpPr txBox="1"/>
          <p:nvPr/>
        </p:nvSpPr>
        <p:spPr>
          <a:xfrm>
            <a:off x="657039" y="1879135"/>
            <a:ext cx="4147436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Il </a:t>
            </a:r>
            <a:r>
              <a:rPr lang="it-IT" sz="2400" b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97,9%</a:t>
            </a: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delle Pro Loco ha organizzato eventi nel 2023</a:t>
            </a:r>
            <a:r>
              <a:rPr lang="it-IT" sz="2400" b="1">
                <a:solidFill>
                  <a:schemeClr val="accent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Solo</a:t>
            </a:r>
            <a:r>
              <a:rPr lang="it-IT" sz="2400" b="1">
                <a:solidFill>
                  <a:schemeClr val="accent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il </a:t>
            </a:r>
            <a:r>
              <a:rPr lang="it-IT" sz="2400" b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2,1% </a:t>
            </a:r>
            <a:r>
              <a:rPr lang="it-IT" sz="2400">
                <a:solidFill>
                  <a:schemeClr val="tx2">
                    <a:lumMod val="90000"/>
                    <a:lumOff val="1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delle Pro Loco non ha organizzato nessun evento in questo stesso periodo</a:t>
            </a:r>
            <a:endParaRPr lang="it-IT" sz="240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E917027-84E3-8DF7-9E58-07B590310197}"/>
              </a:ext>
            </a:extLst>
          </p:cNvPr>
          <p:cNvSpPr/>
          <p:nvPr/>
        </p:nvSpPr>
        <p:spPr>
          <a:xfrm>
            <a:off x="355085" y="6248157"/>
            <a:ext cx="89113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it-IT" altLang="it-IT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3. Le Pro Loco viste dall’interno: i risultati dell’indagine</a:t>
            </a:r>
          </a:p>
        </p:txBody>
      </p:sp>
    </p:spTree>
    <p:extLst>
      <p:ext uri="{BB962C8B-B14F-4D97-AF65-F5344CB8AC3E}">
        <p14:creationId xmlns:p14="http://schemas.microsoft.com/office/powerpoint/2010/main" val="14755723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304C6C"/>
    </a:accent1>
    <a:accent2>
      <a:srgbClr val="088C7C"/>
    </a:accent2>
    <a:accent3>
      <a:srgbClr val="88A484"/>
    </a:accent3>
    <a:accent4>
      <a:srgbClr val="80B474"/>
    </a:accent4>
    <a:accent5>
      <a:srgbClr val="C0E4DC"/>
    </a:accent5>
    <a:accent6>
      <a:srgbClr val="E7FFFF"/>
    </a:accent6>
    <a:hlink>
      <a:srgbClr val="0000FF"/>
    </a:hlink>
    <a:folHlink>
      <a:srgbClr val="800080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1302</Words>
  <Application>Microsoft Office PowerPoint</Application>
  <PresentationFormat>Widescreen</PresentationFormat>
  <Paragraphs>256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Calibri Light</vt:lpstr>
      <vt:lpstr>Times New Roman</vt:lpstr>
      <vt:lpstr>Wingdings</vt:lpstr>
      <vt:lpstr>Tema di Office</vt:lpstr>
      <vt:lpstr>PowerPoint Presentation</vt:lpstr>
      <vt:lpstr>Indice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Serena Rossi</dc:creator>
  <cp:lastModifiedBy>Noemi Dell'Olio</cp:lastModifiedBy>
  <cp:revision>4</cp:revision>
  <dcterms:created xsi:type="dcterms:W3CDTF">2024-05-07T08:05:56Z</dcterms:created>
  <dcterms:modified xsi:type="dcterms:W3CDTF">2025-03-18T15:58:00Z</dcterms:modified>
</cp:coreProperties>
</file>